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24387175" cy="13716000"/>
  <p:notesSz cx="6858000" cy="9144000"/>
  <p:defaultTextStyle>
    <a:defPPr>
      <a:defRPr lang="en-US"/>
    </a:defPPr>
    <a:lvl1pPr marL="0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446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891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3337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7783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2229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6674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401120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5566" algn="l" defTabSz="1828891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5FCD2-C921-B3A5-B072-834888D3E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F4F7AF-F051-C0F7-9BD6-2EBA652C96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90D8E-FFC2-4B6D-A4CC-21AE7EF2202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E80300-25AD-7497-3BAB-0B79FE535A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199818-0CB4-F6D5-5B94-3F3062E0C4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9DE982-8AA7-4C54-AA8C-E382B0783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911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EDC5B5-80F6-84EB-B207-263198A76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619" y="730251"/>
            <a:ext cx="21033938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246857-2C1E-7902-5ECB-E4676A5C91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619" y="3651250"/>
            <a:ext cx="21033938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FA4C8D-96EF-13A7-11F0-3A49D437C2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618" y="12712701"/>
            <a:ext cx="548711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D90D8E-FFC2-4B6D-A4CC-21AE7EF22024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FC16A-B466-4717-450B-6779045054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8252" y="12712701"/>
            <a:ext cx="8230672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F89C9-0E89-4AE4-C2C8-48FBB8AC84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3443" y="12712701"/>
            <a:ext cx="548711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9DE982-8AA7-4C54-AA8C-E382B07836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6271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817B7C5-9AE7-3E5A-BBB4-E38ED0ECE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4600">
                <a:latin typeface="Proxima Nova Alt Lt" panose="02000506030000020004" pitchFamily="50" charset="0"/>
                <a:ea typeface="Proxima Nova" charset="0"/>
                <a:cs typeface="Proxima Nova" charset="0"/>
              </a:rPr>
              <a:t>Elevation </a:t>
            </a:r>
            <a:br>
              <a:rPr lang="en-US" sz="14600">
                <a:latin typeface="Proxima Nova Alt Lt" panose="02000506030000020004" pitchFamily="50" charset="0"/>
                <a:ea typeface="Proxima Nova" charset="0"/>
                <a:cs typeface="Proxima Nova" charset="0"/>
              </a:rPr>
            </a:br>
            <a:r>
              <a:rPr lang="en-US" sz="14600">
                <a:latin typeface="Proxima Nova Alt Lt" panose="02000506030000020004" pitchFamily="50" charset="0"/>
                <a:ea typeface="Proxima Nova" charset="0"/>
                <a:cs typeface="Proxima Nova" charset="0"/>
              </a:rPr>
              <a:t>Risk Management Chapter Education</a:t>
            </a:r>
            <a:endParaRPr lang="en-US" dirty="0">
              <a:latin typeface="Proxima Nova Alt Lt" panose="02000506030000020004" pitchFamily="50" charset="0"/>
              <a:ea typeface="Proxima Nova" charset="0"/>
              <a:cs typeface="Proxima Nova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FF8E3B-DE10-40BC-B883-3B6FD6D556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387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EBAE0A6-1CE9-AFF3-32E0-3CC14693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8E1AF2-2641-0F61-2F5A-688BD7B052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0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FFC6C89-E350-B459-D175-D45F387D3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 might be thinking….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484F07-7B52-C871-85C8-84BB9B3402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87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3689D0A-AF9C-2503-DBAC-3E8BAD014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Joint Risk Management Policy – Alcohol Expectations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0B49EB-BCB7-EE5C-582A-49C0A5245E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93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DE89CBA-6B1A-93B5-13BB-9404F326E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/>
              <a:t>Joint Policy on Risk Management</a:t>
            </a:r>
            <a:endParaRPr lang="en-US" sz="8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864875-EB2A-CBAB-CEE6-36AFAAFD052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09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A1680CF-45DD-A7E8-0576-B0465AAE8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/>
              <a:t>Joint Policy on Risk Management</a:t>
            </a:r>
            <a:endParaRPr lang="en-US" sz="8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BB94A4-1842-A8A4-47A6-39DCADCF99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364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80C5EB8-1931-5648-4F5A-E7F5277E2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/>
              <a:t>Alcohol &amp; Drug Policy</a:t>
            </a:r>
            <a:endParaRPr lang="en-US" sz="8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A53799-26A8-6483-C56F-43E7FBA241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65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D81350E-720C-D521-62AF-898B01D32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/>
              <a:t>Alcohol &amp; Drug Policy</a:t>
            </a:r>
            <a:endParaRPr lang="en-US" sz="8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E433F9A-134C-674C-EFD8-0588051791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811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99446CA-679A-95CA-83B5-B1DE367A3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/>
              <a:t>Alcohol &amp; Drug Policy</a:t>
            </a:r>
            <a:endParaRPr lang="en-US" sz="8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9668B60-F428-5FE3-A674-6B4F30F686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94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5392C23-D13F-1E76-A154-C054B3340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/>
              <a:t>Alcohol &amp; Drug Policy</a:t>
            </a:r>
            <a:endParaRPr lang="en-US" sz="8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1400000-BFCD-E573-7117-2361D76BA34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318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2D07BB3-99AD-8FCC-D9A2-E648B51AE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F8D9A2-627D-66F6-F78C-79E83FED0A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666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885E393-B742-74A6-CAFA-3F8463A19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/>
              <a:t>Alcohol &amp; Drug Policy</a:t>
            </a:r>
            <a:endParaRPr lang="en-US" sz="8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3552F5-0C5D-F322-ADB7-9A0CD3C795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377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B34E3E9-B057-7D47-364D-116A6B5DC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/>
              <a:t>Alcohol &amp; Drug Policy</a:t>
            </a:r>
            <a:endParaRPr lang="en-US" sz="8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675F20-A9D5-AABA-8FC6-5992418EEC7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371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6449B5E-A31D-A002-81B3-3AFE9A981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/>
              <a:t>Alcohol &amp; Drug Policy</a:t>
            </a:r>
            <a:endParaRPr lang="en-US" sz="8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994E89-1071-CE6F-1218-A8BBAF6ABE3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866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704CA3-2046-1717-1DCD-A64A7A1BE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/>
              <a:t>Alcohol &amp; Drug Policy</a:t>
            </a:r>
            <a:endParaRPr lang="en-US" sz="8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E17D6F-187D-01B1-8084-4D83F7F065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0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7B9F47C-19D7-2F80-A4BF-020254940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/>
              <a:t>Alcohol &amp; Drug Policy</a:t>
            </a:r>
            <a:endParaRPr lang="en-US" sz="8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8EBB6B-1DE3-92C0-8095-E31092F579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127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A805138-18F8-69C6-C476-25D784914C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/>
              <a:t>Alcohol &amp; Drug Policy</a:t>
            </a:r>
            <a:endParaRPr lang="en-US" sz="8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2E9C94-FFD2-C795-AA10-E3A217C8841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633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E3AA5DC-390E-D173-C1C6-82966B263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8000"/>
              <a:t>Alcohol &amp; Drug Policy</a:t>
            </a:r>
            <a:endParaRPr lang="en-US" sz="8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08B7A8-D89B-A036-026E-AC0F74C5E6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14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143D4CA-80B1-011E-60B6-DD955D703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/>
              <a:t>A note about the Responsible Action Exemption</a:t>
            </a:r>
            <a:endParaRPr lang="en-US" sz="72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046231-4204-E1EB-C23E-6B7E919FF26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190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57605D1-ED27-77FA-A755-5AD5A344D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9900"/>
              <a:t>Hazing</a:t>
            </a:r>
            <a:endParaRPr lang="en-US" sz="199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27BC40-CDDF-FF18-9953-A9B0AC5226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19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FCB0E69-C315-9E20-6D62-44371DE68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Proxima Nova Alt Lt" panose="02000506030000020004" pitchFamily="50" charset="0"/>
              </a:rPr>
              <a:t>What is Hazing?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7284F89-04A3-2364-339C-970F75157D1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4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97C93FC-7EA2-2CDA-E8EC-B95CF32A9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Proxima Nova Alt Lt" panose="02000506030000020004" pitchFamily="50" charset="0"/>
              </a:rPr>
              <a:t>Hazing Defined by CSU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1E0F14-509A-ED15-7451-A07C2DA47D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64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ECCCD26-E518-31A8-0446-825095634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Poppins" panose="00000500000000000000" pitchFamily="2" charset="0"/>
                <a:cs typeface="Poppins" panose="00000500000000000000" pitchFamily="2" charset="0"/>
              </a:rPr>
              <a:t>Scan this QR Code to complete this post presentation comprehension assessment.</a:t>
            </a:r>
            <a:br>
              <a:rPr lang="en-US"/>
            </a:br>
            <a:endParaRPr lang="en-US" dirty="0">
              <a:latin typeface="Proxima Nova Alt Lt" panose="02000506030000020004" pitchFamily="50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BE84C06-E654-EE7E-9AA4-CF39C772E7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7175" cy="137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570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</Words>
  <Application>Microsoft Office PowerPoint</Application>
  <PresentationFormat>Custom</PresentationFormat>
  <Paragraphs>21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Aptos</vt:lpstr>
      <vt:lpstr>Aptos Display</vt:lpstr>
      <vt:lpstr>Arial</vt:lpstr>
      <vt:lpstr>Poppins</vt:lpstr>
      <vt:lpstr>Proxima Nova Alt Lt</vt:lpstr>
      <vt:lpstr>Office Theme</vt:lpstr>
      <vt:lpstr>Elevation  Risk Management Chapter Education</vt:lpstr>
      <vt:lpstr>PowerPoint Presentation</vt:lpstr>
      <vt:lpstr>You might be thinking….</vt:lpstr>
      <vt:lpstr>Joint Risk Management Policy – Alcohol Expectations</vt:lpstr>
      <vt:lpstr>Joint Policy on Risk Management</vt:lpstr>
      <vt:lpstr>Joint Policy on Risk Management</vt:lpstr>
      <vt:lpstr>Alcohol &amp; Drug Policy</vt:lpstr>
      <vt:lpstr>Alcohol &amp; Drug Policy</vt:lpstr>
      <vt:lpstr>Alcohol &amp; Drug Policy</vt:lpstr>
      <vt:lpstr>Alcohol &amp; Drug Policy</vt:lpstr>
      <vt:lpstr>PowerPoint Presentation</vt:lpstr>
      <vt:lpstr>Alcohol &amp; Drug Policy</vt:lpstr>
      <vt:lpstr>Alcohol &amp; Drug Policy</vt:lpstr>
      <vt:lpstr>Alcohol &amp; Drug Policy</vt:lpstr>
      <vt:lpstr>Alcohol &amp; Drug Policy</vt:lpstr>
      <vt:lpstr>Alcohol &amp; Drug Policy</vt:lpstr>
      <vt:lpstr>Alcohol &amp; Drug Policy</vt:lpstr>
      <vt:lpstr>Alcohol &amp; Drug Policy</vt:lpstr>
      <vt:lpstr>A note about the Responsible Action Exemption</vt:lpstr>
      <vt:lpstr>Hazing</vt:lpstr>
      <vt:lpstr>What is Hazing?</vt:lpstr>
      <vt:lpstr>Hazing Defined by CSU </vt:lpstr>
      <vt:lpstr>Scan this QR Code to complete this post presentation comprehension assessment. </vt:lpstr>
    </vt:vector>
  </TitlesOfParts>
  <Company>Colorado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Natalie Padron</dc:creator>
  <cp:lastModifiedBy>Natalie Padron</cp:lastModifiedBy>
  <cp:revision>1</cp:revision>
  <dcterms:created xsi:type="dcterms:W3CDTF">2026-08-31T17:19:43Z</dcterms:created>
  <dcterms:modified xsi:type="dcterms:W3CDTF">2026-08-31T17:19:43Z</dcterms:modified>
</cp:coreProperties>
</file>