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9"/>
  </p:notesMasterIdLst>
  <p:handoutMasterIdLst>
    <p:handoutMasterId r:id="rId10"/>
  </p:handoutMasterIdLst>
  <p:sldIdLst>
    <p:sldId id="303" r:id="rId5"/>
    <p:sldId id="342" r:id="rId6"/>
    <p:sldId id="343" r:id="rId7"/>
    <p:sldId id="344" r:id="rId8"/>
  </p:sldIdLst>
  <p:sldSz cx="24387175" cy="13716000"/>
  <p:notesSz cx="6858000" cy="9144000"/>
  <p:defaultTextStyle>
    <a:defPPr>
      <a:defRPr lang="en-US"/>
    </a:defPPr>
    <a:lvl1pPr marL="0" algn="l" defTabSz="898799" rtl="0" eaLnBrk="1" latinLnBrk="0" hangingPunct="1">
      <a:defRPr sz="3530" kern="1200">
        <a:solidFill>
          <a:schemeClr val="tx1"/>
        </a:solidFill>
        <a:latin typeface="+mn-lt"/>
        <a:ea typeface="+mn-ea"/>
        <a:cs typeface="+mn-cs"/>
      </a:defRPr>
    </a:lvl1pPr>
    <a:lvl2pPr marL="898799" algn="l" defTabSz="898799" rtl="0" eaLnBrk="1" latinLnBrk="0" hangingPunct="1">
      <a:defRPr sz="3530" kern="1200">
        <a:solidFill>
          <a:schemeClr val="tx1"/>
        </a:solidFill>
        <a:latin typeface="+mn-lt"/>
        <a:ea typeface="+mn-ea"/>
        <a:cs typeface="+mn-cs"/>
      </a:defRPr>
    </a:lvl2pPr>
    <a:lvl3pPr marL="1797601" algn="l" defTabSz="898799" rtl="0" eaLnBrk="1" latinLnBrk="0" hangingPunct="1">
      <a:defRPr sz="3530" kern="1200">
        <a:solidFill>
          <a:schemeClr val="tx1"/>
        </a:solidFill>
        <a:latin typeface="+mn-lt"/>
        <a:ea typeface="+mn-ea"/>
        <a:cs typeface="+mn-cs"/>
      </a:defRPr>
    </a:lvl3pPr>
    <a:lvl4pPr marL="2696401" algn="l" defTabSz="898799" rtl="0" eaLnBrk="1" latinLnBrk="0" hangingPunct="1">
      <a:defRPr sz="3530" kern="1200">
        <a:solidFill>
          <a:schemeClr val="tx1"/>
        </a:solidFill>
        <a:latin typeface="+mn-lt"/>
        <a:ea typeface="+mn-ea"/>
        <a:cs typeface="+mn-cs"/>
      </a:defRPr>
    </a:lvl4pPr>
    <a:lvl5pPr marL="3595203" algn="l" defTabSz="898799" rtl="0" eaLnBrk="1" latinLnBrk="0" hangingPunct="1">
      <a:defRPr sz="3530" kern="1200">
        <a:solidFill>
          <a:schemeClr val="tx1"/>
        </a:solidFill>
        <a:latin typeface="+mn-lt"/>
        <a:ea typeface="+mn-ea"/>
        <a:cs typeface="+mn-cs"/>
      </a:defRPr>
    </a:lvl5pPr>
    <a:lvl6pPr marL="4494003" algn="l" defTabSz="898799" rtl="0" eaLnBrk="1" latinLnBrk="0" hangingPunct="1">
      <a:defRPr sz="3530" kern="1200">
        <a:solidFill>
          <a:schemeClr val="tx1"/>
        </a:solidFill>
        <a:latin typeface="+mn-lt"/>
        <a:ea typeface="+mn-ea"/>
        <a:cs typeface="+mn-cs"/>
      </a:defRPr>
    </a:lvl6pPr>
    <a:lvl7pPr marL="5392802" algn="l" defTabSz="898799" rtl="0" eaLnBrk="1" latinLnBrk="0" hangingPunct="1">
      <a:defRPr sz="3530" kern="1200">
        <a:solidFill>
          <a:schemeClr val="tx1"/>
        </a:solidFill>
        <a:latin typeface="+mn-lt"/>
        <a:ea typeface="+mn-ea"/>
        <a:cs typeface="+mn-cs"/>
      </a:defRPr>
    </a:lvl7pPr>
    <a:lvl8pPr marL="6291604" algn="l" defTabSz="898799" rtl="0" eaLnBrk="1" latinLnBrk="0" hangingPunct="1">
      <a:defRPr sz="3530" kern="1200">
        <a:solidFill>
          <a:schemeClr val="tx1"/>
        </a:solidFill>
        <a:latin typeface="+mn-lt"/>
        <a:ea typeface="+mn-ea"/>
        <a:cs typeface="+mn-cs"/>
      </a:defRPr>
    </a:lvl8pPr>
    <a:lvl9pPr marL="7190402" algn="l" defTabSz="898799" rtl="0" eaLnBrk="1" latinLnBrk="0" hangingPunct="1">
      <a:defRPr sz="353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20" userDrawn="1">
          <p15:clr>
            <a:srgbClr val="A4A3A4"/>
          </p15:clr>
        </p15:guide>
        <p15:guide id="2" pos="768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144"/>
    <a:srgbClr val="000000"/>
    <a:srgbClr val="E3CDB1"/>
    <a:srgbClr val="CCCCCC"/>
    <a:srgbClr val="FFC038"/>
    <a:srgbClr val="105456"/>
    <a:srgbClr val="008FB3"/>
    <a:srgbClr val="7E5475"/>
    <a:srgbClr val="E56A54"/>
    <a:srgbClr val="E559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303" autoAdjust="0"/>
    <p:restoredTop sz="86395" autoAdjust="0"/>
  </p:normalViewPr>
  <p:slideViewPr>
    <p:cSldViewPr snapToGrid="0" snapToObjects="1">
      <p:cViewPr varScale="1">
        <p:scale>
          <a:sx n="46" d="100"/>
          <a:sy n="46" d="100"/>
        </p:scale>
        <p:origin x="1698" y="84"/>
      </p:cViewPr>
      <p:guideLst>
        <p:guide orient="horz" pos="4320"/>
        <p:guide pos="7681"/>
      </p:guideLst>
    </p:cSldViewPr>
  </p:slideViewPr>
  <p:outlineViewPr>
    <p:cViewPr>
      <p:scale>
        <a:sx n="33" d="100"/>
        <a:sy n="33" d="100"/>
      </p:scale>
      <p:origin x="0" y="-607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9" d="100"/>
        <a:sy n="59" d="100"/>
      </p:scale>
      <p:origin x="0" y="0"/>
    </p:cViewPr>
  </p:sorterViewPr>
  <p:notesViewPr>
    <p:cSldViewPr snapToGrid="0" snapToObjects="1">
      <p:cViewPr varScale="1">
        <p:scale>
          <a:sx n="166" d="100"/>
          <a:sy n="166" d="100"/>
        </p:scale>
        <p:origin x="1528" y="2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6/11/relationships/changesInfo" Target="changesInfos/changesInfo1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ell,Lindsay" userId="3eeb94c6-8cdd-4d76-ab18-319442eed3c1" providerId="ADAL" clId="{CA726AF7-8804-48E5-968E-BF875FE1EF28}"/>
    <pc:docChg chg="modSld">
      <pc:chgData name="Sell,Lindsay" userId="3eeb94c6-8cdd-4d76-ab18-319442eed3c1" providerId="ADAL" clId="{CA726AF7-8804-48E5-968E-BF875FE1EF28}" dt="2025-09-14T20:42:40.020" v="0" actId="20577"/>
      <pc:docMkLst>
        <pc:docMk/>
      </pc:docMkLst>
      <pc:sldChg chg="modSp mod">
        <pc:chgData name="Sell,Lindsay" userId="3eeb94c6-8cdd-4d76-ab18-319442eed3c1" providerId="ADAL" clId="{CA726AF7-8804-48E5-968E-BF875FE1EF28}" dt="2025-09-14T20:42:40.020" v="0" actId="20577"/>
        <pc:sldMkLst>
          <pc:docMk/>
          <pc:sldMk cId="1915815863" sldId="343"/>
        </pc:sldMkLst>
        <pc:spChg chg="mod">
          <ac:chgData name="Sell,Lindsay" userId="3eeb94c6-8cdd-4d76-ab18-319442eed3c1" providerId="ADAL" clId="{CA726AF7-8804-48E5-968E-BF875FE1EF28}" dt="2025-09-14T20:42:40.020" v="0" actId="20577"/>
          <ac:spMkLst>
            <pc:docMk/>
            <pc:sldMk cId="1915815863" sldId="343"/>
            <ac:spMk id="3" creationId="{5F5CBF6E-F3FE-0BEE-58B0-6EF8FB45246F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EC50D2D-A3FF-491A-A906-9B0DC4F5D1E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0C0A1D89-EBA0-441E-8CE1-7AF7284C32EB}">
      <dgm:prSet/>
      <dgm:spPr/>
      <dgm:t>
        <a:bodyPr/>
        <a:lstStyle/>
        <a:p>
          <a:r>
            <a:rPr lang="en-US"/>
            <a:t>How could this behavior be hazing?</a:t>
          </a:r>
        </a:p>
      </dgm:t>
    </dgm:pt>
    <dgm:pt modelId="{59CC60C6-4182-49A0-9640-5342CEEC3D83}" type="parTrans" cxnId="{670FFC62-8D90-427A-B5E2-F8EC7BDC015E}">
      <dgm:prSet/>
      <dgm:spPr/>
      <dgm:t>
        <a:bodyPr/>
        <a:lstStyle/>
        <a:p>
          <a:endParaRPr lang="en-US"/>
        </a:p>
      </dgm:t>
    </dgm:pt>
    <dgm:pt modelId="{DD6E9CE8-9A3B-42E5-80A0-F779F2B73232}" type="sibTrans" cxnId="{670FFC62-8D90-427A-B5E2-F8EC7BDC015E}">
      <dgm:prSet/>
      <dgm:spPr/>
      <dgm:t>
        <a:bodyPr/>
        <a:lstStyle/>
        <a:p>
          <a:endParaRPr lang="en-US"/>
        </a:p>
      </dgm:t>
    </dgm:pt>
    <dgm:pt modelId="{81CECE1B-2F19-4996-811F-E13582AEFCCE}">
      <dgm:prSet/>
      <dgm:spPr/>
      <dgm:t>
        <a:bodyPr/>
        <a:lstStyle/>
        <a:p>
          <a:r>
            <a:rPr lang="en-US"/>
            <a:t>What mitigating factors would prevent the behavior from being considered hazing?</a:t>
          </a:r>
        </a:p>
      </dgm:t>
    </dgm:pt>
    <dgm:pt modelId="{F4C87C73-7C2D-4591-9E51-4F7D56509855}" type="parTrans" cxnId="{F8EB5DF8-7F61-4663-842D-91CA0D82457D}">
      <dgm:prSet/>
      <dgm:spPr/>
      <dgm:t>
        <a:bodyPr/>
        <a:lstStyle/>
        <a:p>
          <a:endParaRPr lang="en-US"/>
        </a:p>
      </dgm:t>
    </dgm:pt>
    <dgm:pt modelId="{E3E1F3CD-85C8-4781-BBC4-5876E041F14E}" type="sibTrans" cxnId="{F8EB5DF8-7F61-4663-842D-91CA0D82457D}">
      <dgm:prSet/>
      <dgm:spPr/>
      <dgm:t>
        <a:bodyPr/>
        <a:lstStyle/>
        <a:p>
          <a:endParaRPr lang="en-US"/>
        </a:p>
      </dgm:t>
    </dgm:pt>
    <dgm:pt modelId="{3E41BE83-C81E-4CBD-9389-24E613488FF1}">
      <dgm:prSet/>
      <dgm:spPr/>
      <dgm:t>
        <a:bodyPr/>
        <a:lstStyle/>
        <a:p>
          <a:r>
            <a:rPr lang="en-US"/>
            <a:t>What aggravating factors would ensure this behavior is considered hazing?</a:t>
          </a:r>
        </a:p>
      </dgm:t>
    </dgm:pt>
    <dgm:pt modelId="{EC35FB99-9BFD-4D93-8D07-0C3965987538}" type="parTrans" cxnId="{D0198029-2DA1-4E4C-8212-D496CB2DA2CE}">
      <dgm:prSet/>
      <dgm:spPr/>
      <dgm:t>
        <a:bodyPr/>
        <a:lstStyle/>
        <a:p>
          <a:endParaRPr lang="en-US"/>
        </a:p>
      </dgm:t>
    </dgm:pt>
    <dgm:pt modelId="{00260058-5953-467D-A998-2CDA74A71416}" type="sibTrans" cxnId="{D0198029-2DA1-4E4C-8212-D496CB2DA2CE}">
      <dgm:prSet/>
      <dgm:spPr/>
      <dgm:t>
        <a:bodyPr/>
        <a:lstStyle/>
        <a:p>
          <a:endParaRPr lang="en-US"/>
        </a:p>
      </dgm:t>
    </dgm:pt>
    <dgm:pt modelId="{661D84C2-8CED-4063-8700-34A53B1BB46A}">
      <dgm:prSet/>
      <dgm:spPr/>
      <dgm:t>
        <a:bodyPr/>
        <a:lstStyle/>
        <a:p>
          <a:r>
            <a:rPr lang="en-US"/>
            <a:t>If our chapter practices the behavior, how can we ensure the behavior is not hazing?</a:t>
          </a:r>
        </a:p>
      </dgm:t>
    </dgm:pt>
    <dgm:pt modelId="{C2348492-DF84-4468-8A1D-162F6D2DF8B1}" type="parTrans" cxnId="{9FD0E3EF-4C57-48DE-A39D-9DCB8A43D20D}">
      <dgm:prSet/>
      <dgm:spPr/>
      <dgm:t>
        <a:bodyPr/>
        <a:lstStyle/>
        <a:p>
          <a:endParaRPr lang="en-US"/>
        </a:p>
      </dgm:t>
    </dgm:pt>
    <dgm:pt modelId="{94E8C0FE-DCA6-4C70-B60C-139CBC0B684C}" type="sibTrans" cxnId="{9FD0E3EF-4C57-48DE-A39D-9DCB8A43D20D}">
      <dgm:prSet/>
      <dgm:spPr/>
      <dgm:t>
        <a:bodyPr/>
        <a:lstStyle/>
        <a:p>
          <a:endParaRPr lang="en-US"/>
        </a:p>
      </dgm:t>
    </dgm:pt>
    <dgm:pt modelId="{7402B638-B0BC-4BBB-98AC-8E6C5541B0ED}" type="pres">
      <dgm:prSet presAssocID="{8EC50D2D-A3FF-491A-A906-9B0DC4F5D1E2}" presName="linear" presStyleCnt="0">
        <dgm:presLayoutVars>
          <dgm:animLvl val="lvl"/>
          <dgm:resizeHandles val="exact"/>
        </dgm:presLayoutVars>
      </dgm:prSet>
      <dgm:spPr/>
    </dgm:pt>
    <dgm:pt modelId="{0759B6AC-CFFF-4039-9E40-80078E961440}" type="pres">
      <dgm:prSet presAssocID="{0C0A1D89-EBA0-441E-8CE1-7AF7284C32EB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19F241DE-D834-495A-87FE-73B0566E8FD2}" type="pres">
      <dgm:prSet presAssocID="{DD6E9CE8-9A3B-42E5-80A0-F779F2B73232}" presName="spacer" presStyleCnt="0"/>
      <dgm:spPr/>
    </dgm:pt>
    <dgm:pt modelId="{ED4394D4-8AB8-499B-B230-D6E15F2D4ED3}" type="pres">
      <dgm:prSet presAssocID="{81CECE1B-2F19-4996-811F-E13582AEFCCE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D6D38E75-3347-4B39-88E2-AC0270E1E426}" type="pres">
      <dgm:prSet presAssocID="{E3E1F3CD-85C8-4781-BBC4-5876E041F14E}" presName="spacer" presStyleCnt="0"/>
      <dgm:spPr/>
    </dgm:pt>
    <dgm:pt modelId="{2DEE4417-3DDE-4133-95D7-34CF14670D44}" type="pres">
      <dgm:prSet presAssocID="{3E41BE83-C81E-4CBD-9389-24E613488FF1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E78DDD55-676B-430C-BAFB-A3D71782B102}" type="pres">
      <dgm:prSet presAssocID="{00260058-5953-467D-A998-2CDA74A71416}" presName="spacer" presStyleCnt="0"/>
      <dgm:spPr/>
    </dgm:pt>
    <dgm:pt modelId="{41690586-FD2F-4FA4-844F-31E7E6D66F87}" type="pres">
      <dgm:prSet presAssocID="{661D84C2-8CED-4063-8700-34A53B1BB46A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3CD95A1D-4AF7-4F55-810B-69CDD9FE9E52}" type="presOf" srcId="{661D84C2-8CED-4063-8700-34A53B1BB46A}" destId="{41690586-FD2F-4FA4-844F-31E7E6D66F87}" srcOrd="0" destOrd="0" presId="urn:microsoft.com/office/officeart/2005/8/layout/vList2"/>
    <dgm:cxn modelId="{D0198029-2DA1-4E4C-8212-D496CB2DA2CE}" srcId="{8EC50D2D-A3FF-491A-A906-9B0DC4F5D1E2}" destId="{3E41BE83-C81E-4CBD-9389-24E613488FF1}" srcOrd="2" destOrd="0" parTransId="{EC35FB99-9BFD-4D93-8D07-0C3965987538}" sibTransId="{00260058-5953-467D-A998-2CDA74A71416}"/>
    <dgm:cxn modelId="{670FFC62-8D90-427A-B5E2-F8EC7BDC015E}" srcId="{8EC50D2D-A3FF-491A-A906-9B0DC4F5D1E2}" destId="{0C0A1D89-EBA0-441E-8CE1-7AF7284C32EB}" srcOrd="0" destOrd="0" parTransId="{59CC60C6-4182-49A0-9640-5342CEEC3D83}" sibTransId="{DD6E9CE8-9A3B-42E5-80A0-F779F2B73232}"/>
    <dgm:cxn modelId="{B728C856-F601-462D-AEB2-CDE1BE87573D}" type="presOf" srcId="{0C0A1D89-EBA0-441E-8CE1-7AF7284C32EB}" destId="{0759B6AC-CFFF-4039-9E40-80078E961440}" srcOrd="0" destOrd="0" presId="urn:microsoft.com/office/officeart/2005/8/layout/vList2"/>
    <dgm:cxn modelId="{D6845C95-7015-46B0-8AF7-4FB085E1FCB0}" type="presOf" srcId="{8EC50D2D-A3FF-491A-A906-9B0DC4F5D1E2}" destId="{7402B638-B0BC-4BBB-98AC-8E6C5541B0ED}" srcOrd="0" destOrd="0" presId="urn:microsoft.com/office/officeart/2005/8/layout/vList2"/>
    <dgm:cxn modelId="{D102B8A1-AD1F-4352-AE6A-57592BAA7781}" type="presOf" srcId="{81CECE1B-2F19-4996-811F-E13582AEFCCE}" destId="{ED4394D4-8AB8-499B-B230-D6E15F2D4ED3}" srcOrd="0" destOrd="0" presId="urn:microsoft.com/office/officeart/2005/8/layout/vList2"/>
    <dgm:cxn modelId="{B93248D7-6E7B-4871-942E-39CE3CC9153A}" type="presOf" srcId="{3E41BE83-C81E-4CBD-9389-24E613488FF1}" destId="{2DEE4417-3DDE-4133-95D7-34CF14670D44}" srcOrd="0" destOrd="0" presId="urn:microsoft.com/office/officeart/2005/8/layout/vList2"/>
    <dgm:cxn modelId="{9FD0E3EF-4C57-48DE-A39D-9DCB8A43D20D}" srcId="{8EC50D2D-A3FF-491A-A906-9B0DC4F5D1E2}" destId="{661D84C2-8CED-4063-8700-34A53B1BB46A}" srcOrd="3" destOrd="0" parTransId="{C2348492-DF84-4468-8A1D-162F6D2DF8B1}" sibTransId="{94E8C0FE-DCA6-4C70-B60C-139CBC0B684C}"/>
    <dgm:cxn modelId="{F8EB5DF8-7F61-4663-842D-91CA0D82457D}" srcId="{8EC50D2D-A3FF-491A-A906-9B0DC4F5D1E2}" destId="{81CECE1B-2F19-4996-811F-E13582AEFCCE}" srcOrd="1" destOrd="0" parTransId="{F4C87C73-7C2D-4591-9E51-4F7D56509855}" sibTransId="{E3E1F3CD-85C8-4781-BBC4-5876E041F14E}"/>
    <dgm:cxn modelId="{BE8A7384-0056-4E55-9042-D0B16F25D3CC}" type="presParOf" srcId="{7402B638-B0BC-4BBB-98AC-8E6C5541B0ED}" destId="{0759B6AC-CFFF-4039-9E40-80078E961440}" srcOrd="0" destOrd="0" presId="urn:microsoft.com/office/officeart/2005/8/layout/vList2"/>
    <dgm:cxn modelId="{92A7ECD8-0A54-4217-A3EF-DE393B00F69F}" type="presParOf" srcId="{7402B638-B0BC-4BBB-98AC-8E6C5541B0ED}" destId="{19F241DE-D834-495A-87FE-73B0566E8FD2}" srcOrd="1" destOrd="0" presId="urn:microsoft.com/office/officeart/2005/8/layout/vList2"/>
    <dgm:cxn modelId="{6EEE3412-2386-468F-ADF1-D50E086018F6}" type="presParOf" srcId="{7402B638-B0BC-4BBB-98AC-8E6C5541B0ED}" destId="{ED4394D4-8AB8-499B-B230-D6E15F2D4ED3}" srcOrd="2" destOrd="0" presId="urn:microsoft.com/office/officeart/2005/8/layout/vList2"/>
    <dgm:cxn modelId="{0C6223AD-31AB-4669-87DE-3BA4356B4915}" type="presParOf" srcId="{7402B638-B0BC-4BBB-98AC-8E6C5541B0ED}" destId="{D6D38E75-3347-4B39-88E2-AC0270E1E426}" srcOrd="3" destOrd="0" presId="urn:microsoft.com/office/officeart/2005/8/layout/vList2"/>
    <dgm:cxn modelId="{D663097F-DBA6-4A02-91C4-FADC4197E097}" type="presParOf" srcId="{7402B638-B0BC-4BBB-98AC-8E6C5541B0ED}" destId="{2DEE4417-3DDE-4133-95D7-34CF14670D44}" srcOrd="4" destOrd="0" presId="urn:microsoft.com/office/officeart/2005/8/layout/vList2"/>
    <dgm:cxn modelId="{380083BA-FDF3-4455-807C-18F946CED507}" type="presParOf" srcId="{7402B638-B0BC-4BBB-98AC-8E6C5541B0ED}" destId="{E78DDD55-676B-430C-BAFB-A3D71782B102}" srcOrd="5" destOrd="0" presId="urn:microsoft.com/office/officeart/2005/8/layout/vList2"/>
    <dgm:cxn modelId="{3687C9C9-7A7F-403F-A993-64F5C8F09719}" type="presParOf" srcId="{7402B638-B0BC-4BBB-98AC-8E6C5541B0ED}" destId="{41690586-FD2F-4FA4-844F-31E7E6D66F87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59B6AC-CFFF-4039-9E40-80078E961440}">
      <dsp:nvSpPr>
        <dsp:cNvPr id="0" name=""/>
        <dsp:cNvSpPr/>
      </dsp:nvSpPr>
      <dsp:spPr>
        <a:xfrm>
          <a:off x="0" y="999326"/>
          <a:ext cx="12112761" cy="18252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marL="0" lvl="0" indent="0" algn="l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How could this behavior be hazing?</a:t>
          </a:r>
        </a:p>
      </dsp:txBody>
      <dsp:txXfrm>
        <a:off x="89099" y="1088425"/>
        <a:ext cx="11934563" cy="1647002"/>
      </dsp:txXfrm>
    </dsp:sp>
    <dsp:sp modelId="{ED4394D4-8AB8-499B-B230-D6E15F2D4ED3}">
      <dsp:nvSpPr>
        <dsp:cNvPr id="0" name=""/>
        <dsp:cNvSpPr/>
      </dsp:nvSpPr>
      <dsp:spPr>
        <a:xfrm>
          <a:off x="0" y="2962766"/>
          <a:ext cx="12112761" cy="18252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marL="0" lvl="0" indent="0" algn="l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What mitigating factors would prevent the behavior from being considered hazing?</a:t>
          </a:r>
        </a:p>
      </dsp:txBody>
      <dsp:txXfrm>
        <a:off x="89099" y="3051865"/>
        <a:ext cx="11934563" cy="1647002"/>
      </dsp:txXfrm>
    </dsp:sp>
    <dsp:sp modelId="{2DEE4417-3DDE-4133-95D7-34CF14670D44}">
      <dsp:nvSpPr>
        <dsp:cNvPr id="0" name=""/>
        <dsp:cNvSpPr/>
      </dsp:nvSpPr>
      <dsp:spPr>
        <a:xfrm>
          <a:off x="0" y="4926206"/>
          <a:ext cx="12112761" cy="18252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marL="0" lvl="0" indent="0" algn="l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What aggravating factors would ensure this behavior is considered hazing?</a:t>
          </a:r>
        </a:p>
      </dsp:txBody>
      <dsp:txXfrm>
        <a:off x="89099" y="5015305"/>
        <a:ext cx="11934563" cy="1647002"/>
      </dsp:txXfrm>
    </dsp:sp>
    <dsp:sp modelId="{41690586-FD2F-4FA4-844F-31E7E6D66F87}">
      <dsp:nvSpPr>
        <dsp:cNvPr id="0" name=""/>
        <dsp:cNvSpPr/>
      </dsp:nvSpPr>
      <dsp:spPr>
        <a:xfrm>
          <a:off x="0" y="6889646"/>
          <a:ext cx="12112761" cy="18252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marL="0" lvl="0" indent="0" algn="l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If our chapter practices the behavior, how can we ensure the behavior is not hazing?</a:t>
          </a:r>
        </a:p>
      </dsp:txBody>
      <dsp:txXfrm>
        <a:off x="89099" y="6978745"/>
        <a:ext cx="11934563" cy="164700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7E51A5-B478-1E40-8CBB-0DAA8831E99D}" type="datetimeFigureOut">
              <a:rPr lang="en-US" smtClean="0"/>
              <a:t>9/14/2025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AAD578-DED7-9640-8F31-2B6A02B2A2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7782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ED587F-861E-6740-9643-E3DDAE89B8D6}" type="datetimeFigureOut">
              <a:rPr lang="en-US" smtClean="0"/>
              <a:t>9/14/2025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032F50-0B60-B34B-8422-4E195A5AE2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85432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613733" rtl="0" eaLnBrk="1" latinLnBrk="0" hangingPunct="1">
      <a:defRPr sz="2118" kern="1200">
        <a:solidFill>
          <a:schemeClr val="tx1"/>
        </a:solidFill>
        <a:latin typeface="+mn-lt"/>
        <a:ea typeface="+mn-ea"/>
        <a:cs typeface="+mn-cs"/>
      </a:defRPr>
    </a:lvl1pPr>
    <a:lvl2pPr marL="806867" algn="l" defTabSz="1613733" rtl="0" eaLnBrk="1" latinLnBrk="0" hangingPunct="1">
      <a:defRPr sz="2118" kern="1200">
        <a:solidFill>
          <a:schemeClr val="tx1"/>
        </a:solidFill>
        <a:latin typeface="+mn-lt"/>
        <a:ea typeface="+mn-ea"/>
        <a:cs typeface="+mn-cs"/>
      </a:defRPr>
    </a:lvl2pPr>
    <a:lvl3pPr marL="1613733" algn="l" defTabSz="1613733" rtl="0" eaLnBrk="1" latinLnBrk="0" hangingPunct="1">
      <a:defRPr sz="2118" kern="1200">
        <a:solidFill>
          <a:schemeClr val="tx1"/>
        </a:solidFill>
        <a:latin typeface="+mn-lt"/>
        <a:ea typeface="+mn-ea"/>
        <a:cs typeface="+mn-cs"/>
      </a:defRPr>
    </a:lvl3pPr>
    <a:lvl4pPr marL="2420600" algn="l" defTabSz="1613733" rtl="0" eaLnBrk="1" latinLnBrk="0" hangingPunct="1">
      <a:defRPr sz="2118" kern="1200">
        <a:solidFill>
          <a:schemeClr val="tx1"/>
        </a:solidFill>
        <a:latin typeface="+mn-lt"/>
        <a:ea typeface="+mn-ea"/>
        <a:cs typeface="+mn-cs"/>
      </a:defRPr>
    </a:lvl4pPr>
    <a:lvl5pPr marL="3227466" algn="l" defTabSz="1613733" rtl="0" eaLnBrk="1" latinLnBrk="0" hangingPunct="1">
      <a:defRPr sz="2118" kern="1200">
        <a:solidFill>
          <a:schemeClr val="tx1"/>
        </a:solidFill>
        <a:latin typeface="+mn-lt"/>
        <a:ea typeface="+mn-ea"/>
        <a:cs typeface="+mn-cs"/>
      </a:defRPr>
    </a:lvl5pPr>
    <a:lvl6pPr marL="4034333" algn="l" defTabSz="1613733" rtl="0" eaLnBrk="1" latinLnBrk="0" hangingPunct="1">
      <a:defRPr sz="2118" kern="1200">
        <a:solidFill>
          <a:schemeClr val="tx1"/>
        </a:solidFill>
        <a:latin typeface="+mn-lt"/>
        <a:ea typeface="+mn-ea"/>
        <a:cs typeface="+mn-cs"/>
      </a:defRPr>
    </a:lvl6pPr>
    <a:lvl7pPr marL="4841199" algn="l" defTabSz="1613733" rtl="0" eaLnBrk="1" latinLnBrk="0" hangingPunct="1">
      <a:defRPr sz="2118" kern="1200">
        <a:solidFill>
          <a:schemeClr val="tx1"/>
        </a:solidFill>
        <a:latin typeface="+mn-lt"/>
        <a:ea typeface="+mn-ea"/>
        <a:cs typeface="+mn-cs"/>
      </a:defRPr>
    </a:lvl7pPr>
    <a:lvl8pPr marL="5648066" algn="l" defTabSz="1613733" rtl="0" eaLnBrk="1" latinLnBrk="0" hangingPunct="1">
      <a:defRPr sz="2118" kern="1200">
        <a:solidFill>
          <a:schemeClr val="tx1"/>
        </a:solidFill>
        <a:latin typeface="+mn-lt"/>
        <a:ea typeface="+mn-ea"/>
        <a:cs typeface="+mn-cs"/>
      </a:defRPr>
    </a:lvl8pPr>
    <a:lvl9pPr marL="6454932" algn="l" defTabSz="1613733" rtl="0" eaLnBrk="1" latinLnBrk="0" hangingPunct="1">
      <a:defRPr sz="2118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032F50-0B60-B34B-8422-4E195A5AE2C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3750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jp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png"/><Relationship Id="rId4" Type="http://schemas.openxmlformats.org/officeDocument/2006/relationships/image" Target="../media/image11.jp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jp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jp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jpg"/><Relationship Id="rId4" Type="http://schemas.openxmlformats.org/officeDocument/2006/relationships/image" Target="../media/image10.pn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-Phot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>
            <a:extLst>
              <a:ext uri="{FF2B5EF4-FFF2-40B4-BE49-F238E27FC236}">
                <a16:creationId xmlns:a16="http://schemas.microsoft.com/office/drawing/2014/main" id="{BB2362A8-B35C-6344-168F-975FC4D602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1383"/>
          <a:stretch/>
        </p:blipFill>
        <p:spPr>
          <a:xfrm>
            <a:off x="0" y="0"/>
            <a:ext cx="1916219" cy="854710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CA12CD24-74CA-0905-D07A-23DF9DF44B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8542867"/>
            <a:ext cx="1916247" cy="517313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1B3B6BF-2B16-86A0-06F6-306E154F94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>
            <a:off x="1916247" y="0"/>
            <a:ext cx="350193" cy="13715997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6" name="Picture 35" descr="An aerial shot of Colorado State University campus">
            <a:extLst>
              <a:ext uri="{FF2B5EF4-FFF2-40B4-BE49-F238E27FC236}">
                <a16:creationId xmlns:a16="http://schemas.microsoft.com/office/drawing/2014/main" id="{D30282C0-5A37-362D-B1DC-BFE43AC19ED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266439" y="-1"/>
            <a:ext cx="20578871" cy="13736203"/>
          </a:xfrm>
          <a:prstGeom prst="rect">
            <a:avLst/>
          </a:prstGeom>
        </p:spPr>
      </p:pic>
      <p:pic>
        <p:nvPicPr>
          <p:cNvPr id="39" name="Picture 38" descr="Colorado State University logo">
            <a:extLst>
              <a:ext uri="{FF2B5EF4-FFF2-40B4-BE49-F238E27FC236}">
                <a16:creationId xmlns:a16="http://schemas.microsoft.com/office/drawing/2014/main" id="{05598EE9-D485-D86F-A9DF-63BBA2F49AA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942680" y="695055"/>
            <a:ext cx="5296465" cy="3465588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10EED9DF-CA52-CD7D-5F2A-469D8A2F8F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995338" y="3524880"/>
            <a:ext cx="11950262" cy="5078313"/>
          </a:xfrm>
        </p:spPr>
        <p:txBody>
          <a:bodyPr/>
          <a:lstStyle>
            <a:lvl1pPr>
              <a:defRPr sz="10600"/>
            </a:lvl1pPr>
          </a:lstStyle>
          <a:p>
            <a:r>
              <a:rPr lang="en-US" dirty="0"/>
              <a:t>Three-line</a:t>
            </a:r>
            <a:br>
              <a:rPr lang="en-US" dirty="0"/>
            </a:br>
            <a:r>
              <a:rPr lang="en-US" dirty="0"/>
              <a:t>Presentation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cxnSp>
        <p:nvCxnSpPr>
          <p:cNvPr id="3" name="Straight Connector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9995338" y="9039224"/>
            <a:ext cx="1608206" cy="0"/>
          </a:xfrm>
          <a:prstGeom prst="line">
            <a:avLst/>
          </a:prstGeom>
          <a:ln w="28575">
            <a:solidFill>
              <a:schemeClr val="accent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10"/>
          <p:cNvSpPr>
            <a:spLocks noGrp="1"/>
          </p:cNvSpPr>
          <p:nvPr>
            <p:ph type="body" sz="quarter" idx="12" hasCustomPrompt="1"/>
          </p:nvPr>
        </p:nvSpPr>
        <p:spPr>
          <a:xfrm>
            <a:off x="9995339" y="9475255"/>
            <a:ext cx="11950262" cy="750975"/>
          </a:xfrm>
        </p:spPr>
        <p:txBody>
          <a:bodyPr wrap="square">
            <a:spAutoFit/>
          </a:bodyPr>
          <a:lstStyle>
            <a:lvl1pPr marL="0" indent="0">
              <a:buNone/>
              <a:defRPr sz="3200">
                <a:solidFill>
                  <a:schemeClr val="tx2"/>
                </a:solidFill>
              </a:defRPr>
            </a:lvl1pPr>
            <a:lvl2pPr marL="1234609" indent="0">
              <a:buNone/>
              <a:defRPr/>
            </a:lvl2pPr>
            <a:lvl3pPr marL="2469226" indent="0">
              <a:buNone/>
              <a:defRPr/>
            </a:lvl3pPr>
            <a:lvl4pPr marL="3703835" indent="0">
              <a:buNone/>
              <a:defRPr/>
            </a:lvl4pPr>
            <a:lvl5pPr marL="4938451" indent="0">
              <a:buNone/>
              <a:defRPr/>
            </a:lvl5pPr>
          </a:lstStyle>
          <a:p>
            <a:pPr lvl="0"/>
            <a:r>
              <a:rPr lang="en-US" dirty="0" err="1"/>
              <a:t>Subheadline</a:t>
            </a:r>
            <a:r>
              <a:rPr lang="en-US" dirty="0"/>
              <a:t>, name, or date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3E58544-6EFC-4319-575F-41CF678651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>
            <a:off x="22845326" y="0"/>
            <a:ext cx="350193" cy="13716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51DD589-66DA-2560-7B34-287747EB12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23195530" y="1"/>
            <a:ext cx="1191645" cy="3962400"/>
            <a:chOff x="23195532" y="179377"/>
            <a:chExt cx="1191645" cy="3952951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326362F0-052A-E80B-360A-0F46D76C684C}"/>
                </a:ext>
              </a:extLst>
            </p:cNvPr>
            <p:cNvSpPr/>
            <p:nvPr userDrawn="1"/>
          </p:nvSpPr>
          <p:spPr>
            <a:xfrm>
              <a:off x="23195532" y="179377"/>
              <a:ext cx="1191643" cy="567221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D0BF2DAB-1C7F-87EA-DF8A-701A4C25A3EB}"/>
                </a:ext>
              </a:extLst>
            </p:cNvPr>
            <p:cNvSpPr/>
            <p:nvPr userDrawn="1"/>
          </p:nvSpPr>
          <p:spPr>
            <a:xfrm>
              <a:off x="23195534" y="743665"/>
              <a:ext cx="1191643" cy="56722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F244137-7879-AF2B-2E0D-AAEA8C7DDE72}"/>
                </a:ext>
              </a:extLst>
            </p:cNvPr>
            <p:cNvSpPr/>
            <p:nvPr userDrawn="1"/>
          </p:nvSpPr>
          <p:spPr>
            <a:xfrm>
              <a:off x="23195533" y="1307953"/>
              <a:ext cx="1191643" cy="56722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9477791B-4C41-7E9E-6085-EFCADA0331E2}"/>
                </a:ext>
              </a:extLst>
            </p:cNvPr>
            <p:cNvSpPr/>
            <p:nvPr userDrawn="1"/>
          </p:nvSpPr>
          <p:spPr>
            <a:xfrm>
              <a:off x="23195532" y="1872241"/>
              <a:ext cx="1191643" cy="567221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FC980BD-F417-0023-DD45-CB642CEB103B}"/>
                </a:ext>
              </a:extLst>
            </p:cNvPr>
            <p:cNvSpPr/>
            <p:nvPr userDrawn="1"/>
          </p:nvSpPr>
          <p:spPr>
            <a:xfrm>
              <a:off x="23195532" y="2436529"/>
              <a:ext cx="1191643" cy="567221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8175C76B-5CBC-4C1C-E590-DACB014C0D3B}"/>
                </a:ext>
              </a:extLst>
            </p:cNvPr>
            <p:cNvSpPr/>
            <p:nvPr userDrawn="1"/>
          </p:nvSpPr>
          <p:spPr>
            <a:xfrm>
              <a:off x="23195532" y="3000817"/>
              <a:ext cx="1191643" cy="56722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3D121C1-3A58-31AE-ADD8-DD8863B68FE4}"/>
                </a:ext>
              </a:extLst>
            </p:cNvPr>
            <p:cNvSpPr/>
            <p:nvPr userDrawn="1"/>
          </p:nvSpPr>
          <p:spPr>
            <a:xfrm>
              <a:off x="23195532" y="3565107"/>
              <a:ext cx="1191643" cy="56722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29" name="Picture 28">
            <a:extLst>
              <a:ext uri="{FF2B5EF4-FFF2-40B4-BE49-F238E27FC236}">
                <a16:creationId xmlns:a16="http://schemas.microsoft.com/office/drawing/2014/main" id="{2C9B660E-DADE-3297-F523-480C575670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l="1" r="39071"/>
          <a:stretch/>
        </p:blipFill>
        <p:spPr>
          <a:xfrm>
            <a:off x="23195519" y="3962400"/>
            <a:ext cx="1191643" cy="975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53014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-Log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6BC10D8E-8D0B-3CB5-550F-C1F0821F1C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1383"/>
          <a:stretch/>
        </p:blipFill>
        <p:spPr>
          <a:xfrm>
            <a:off x="0" y="0"/>
            <a:ext cx="1916219" cy="854710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CA12CD24-74CA-0905-D07A-23DF9DF44B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8542867"/>
            <a:ext cx="1916247" cy="517313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1B3B6BF-2B16-86A0-06F6-306E154F94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>
            <a:off x="1916247" y="0"/>
            <a:ext cx="350193" cy="13715997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25EF944-57F4-E84D-0B8B-F23B69A51E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266440" y="0"/>
            <a:ext cx="6648960" cy="13715997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 descr="Colorado State University logo">
            <a:extLst>
              <a:ext uri="{FF2B5EF4-FFF2-40B4-BE49-F238E27FC236}">
                <a16:creationId xmlns:a16="http://schemas.microsoft.com/office/drawing/2014/main" id="{513D1247-2275-E5FB-89CF-D88723D8114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023038" y="5125206"/>
            <a:ext cx="5296465" cy="3465588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1E7B9D46-0C64-DE90-73CB-FC4C4FD139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995338" y="3524880"/>
            <a:ext cx="11950262" cy="5078313"/>
          </a:xfrm>
        </p:spPr>
        <p:txBody>
          <a:bodyPr/>
          <a:lstStyle>
            <a:lvl1pPr>
              <a:defRPr sz="10600"/>
            </a:lvl1pPr>
          </a:lstStyle>
          <a:p>
            <a:r>
              <a:rPr lang="en-US" dirty="0"/>
              <a:t>Three-line</a:t>
            </a:r>
            <a:br>
              <a:rPr lang="en-US" dirty="0"/>
            </a:br>
            <a:r>
              <a:rPr lang="en-US" dirty="0"/>
              <a:t>Presentation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cxnSp>
        <p:nvCxnSpPr>
          <p:cNvPr id="3" name="Straight Connector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9995338" y="9039224"/>
            <a:ext cx="1608206" cy="0"/>
          </a:xfrm>
          <a:prstGeom prst="line">
            <a:avLst/>
          </a:prstGeom>
          <a:ln w="28575">
            <a:solidFill>
              <a:schemeClr val="accent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10"/>
          <p:cNvSpPr>
            <a:spLocks noGrp="1"/>
          </p:cNvSpPr>
          <p:nvPr>
            <p:ph type="body" sz="quarter" idx="12" hasCustomPrompt="1"/>
          </p:nvPr>
        </p:nvSpPr>
        <p:spPr>
          <a:xfrm>
            <a:off x="9995339" y="9475255"/>
            <a:ext cx="11950262" cy="750975"/>
          </a:xfrm>
        </p:spPr>
        <p:txBody>
          <a:bodyPr wrap="square">
            <a:spAutoFit/>
          </a:bodyPr>
          <a:lstStyle>
            <a:lvl1pPr marL="0" indent="0">
              <a:buNone/>
              <a:defRPr sz="3200">
                <a:solidFill>
                  <a:schemeClr val="tx2"/>
                </a:solidFill>
              </a:defRPr>
            </a:lvl1pPr>
            <a:lvl2pPr marL="1234609" indent="0">
              <a:buNone/>
              <a:defRPr/>
            </a:lvl2pPr>
            <a:lvl3pPr marL="2469226" indent="0">
              <a:buNone/>
              <a:defRPr/>
            </a:lvl3pPr>
            <a:lvl4pPr marL="3703835" indent="0">
              <a:buNone/>
              <a:defRPr/>
            </a:lvl4pPr>
            <a:lvl5pPr marL="4938451" indent="0">
              <a:buNone/>
              <a:defRPr/>
            </a:lvl5pPr>
          </a:lstStyle>
          <a:p>
            <a:pPr lvl="0"/>
            <a:r>
              <a:rPr lang="en-US" dirty="0" err="1"/>
              <a:t>Subheadline</a:t>
            </a:r>
            <a:r>
              <a:rPr lang="en-US" dirty="0"/>
              <a:t>, name, or date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3E58544-6EFC-4319-575F-41CF678651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>
            <a:off x="22845326" y="0"/>
            <a:ext cx="350193" cy="13716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EB5B052-2CDE-BD23-7A21-71905398B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23195530" y="1"/>
            <a:ext cx="1191645" cy="3962400"/>
            <a:chOff x="23195532" y="179377"/>
            <a:chExt cx="1191645" cy="3952951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963211BA-E7D7-3693-93C7-DDA43CEEC055}"/>
                </a:ext>
              </a:extLst>
            </p:cNvPr>
            <p:cNvSpPr/>
            <p:nvPr userDrawn="1"/>
          </p:nvSpPr>
          <p:spPr>
            <a:xfrm>
              <a:off x="23195532" y="179377"/>
              <a:ext cx="1191643" cy="567221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532A6159-BAF5-E0C8-B4B5-C415D68EA9A2}"/>
                </a:ext>
              </a:extLst>
            </p:cNvPr>
            <p:cNvSpPr/>
            <p:nvPr userDrawn="1"/>
          </p:nvSpPr>
          <p:spPr>
            <a:xfrm>
              <a:off x="23195534" y="743665"/>
              <a:ext cx="1191643" cy="56722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853694A3-5AE5-342B-306B-F64105E0D29D}"/>
                </a:ext>
              </a:extLst>
            </p:cNvPr>
            <p:cNvSpPr/>
            <p:nvPr userDrawn="1"/>
          </p:nvSpPr>
          <p:spPr>
            <a:xfrm>
              <a:off x="23195533" y="1307953"/>
              <a:ext cx="1191643" cy="56722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1D70BF71-6A7D-E032-CC68-F5B91A0B5D08}"/>
                </a:ext>
              </a:extLst>
            </p:cNvPr>
            <p:cNvSpPr/>
            <p:nvPr userDrawn="1"/>
          </p:nvSpPr>
          <p:spPr>
            <a:xfrm>
              <a:off x="23195532" y="1872241"/>
              <a:ext cx="1191643" cy="567221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7B01747F-78C9-192A-E0B3-BB8BE79EFEF1}"/>
                </a:ext>
              </a:extLst>
            </p:cNvPr>
            <p:cNvSpPr/>
            <p:nvPr userDrawn="1"/>
          </p:nvSpPr>
          <p:spPr>
            <a:xfrm>
              <a:off x="23195532" y="2436529"/>
              <a:ext cx="1191643" cy="567221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1AF11095-1E4B-721B-2D2E-A6AE9C07FEF2}"/>
                </a:ext>
              </a:extLst>
            </p:cNvPr>
            <p:cNvSpPr/>
            <p:nvPr userDrawn="1"/>
          </p:nvSpPr>
          <p:spPr>
            <a:xfrm>
              <a:off x="23195532" y="3000817"/>
              <a:ext cx="1191643" cy="56722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D714B9EB-86D0-1A95-18F4-6EF135DA6543}"/>
                </a:ext>
              </a:extLst>
            </p:cNvPr>
            <p:cNvSpPr/>
            <p:nvPr userDrawn="1"/>
          </p:nvSpPr>
          <p:spPr>
            <a:xfrm>
              <a:off x="23195532" y="3565107"/>
              <a:ext cx="1191643" cy="56722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29" name="Picture 28">
            <a:extLst>
              <a:ext uri="{FF2B5EF4-FFF2-40B4-BE49-F238E27FC236}">
                <a16:creationId xmlns:a16="http://schemas.microsoft.com/office/drawing/2014/main" id="{2C9B660E-DADE-3297-F523-480C575670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1" r="39071"/>
          <a:stretch/>
        </p:blipFill>
        <p:spPr>
          <a:xfrm>
            <a:off x="23195519" y="3962400"/>
            <a:ext cx="1191643" cy="975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03317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-Unit 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>
            <a:extLst>
              <a:ext uri="{FF2B5EF4-FFF2-40B4-BE49-F238E27FC236}">
                <a16:creationId xmlns:a16="http://schemas.microsoft.com/office/drawing/2014/main" id="{8E0622D4-4400-A1E1-234A-33DF8035E5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1383"/>
          <a:stretch/>
        </p:blipFill>
        <p:spPr>
          <a:xfrm>
            <a:off x="0" y="0"/>
            <a:ext cx="1916219" cy="8547100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186C7CEA-7003-C4E0-6B60-21B547DF1D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8542867"/>
            <a:ext cx="1916247" cy="517313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ED8B625-CCCA-0501-F438-A869F8AA6B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>
            <a:off x="1916247" y="0"/>
            <a:ext cx="350193" cy="13715997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7A99E03-6BBD-CC22-3742-9CE5259720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266440" y="0"/>
            <a:ext cx="6648960" cy="13715997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Content Placeholder 4">
            <a:extLst>
              <a:ext uri="{FF2B5EF4-FFF2-40B4-BE49-F238E27FC236}">
                <a16:creationId xmlns:a16="http://schemas.microsoft.com/office/drawing/2014/main" id="{8CCEEE7F-6A45-438C-4C03-6861A1268181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2764514" y="5033019"/>
            <a:ext cx="5652812" cy="3509847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1234609" indent="0">
              <a:buNone/>
              <a:defRPr>
                <a:solidFill>
                  <a:schemeClr val="bg1"/>
                </a:solidFill>
              </a:defRPr>
            </a:lvl2pPr>
            <a:lvl3pPr marL="2469227" indent="0">
              <a:buNone/>
              <a:defRPr>
                <a:solidFill>
                  <a:schemeClr val="bg1"/>
                </a:solidFill>
              </a:defRPr>
            </a:lvl3pPr>
            <a:lvl4pPr marL="3703837" indent="0">
              <a:buNone/>
              <a:defRPr>
                <a:solidFill>
                  <a:schemeClr val="bg1"/>
                </a:solidFill>
              </a:defRPr>
            </a:lvl4pPr>
            <a:lvl5pPr marL="4938452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Crev-357</a:t>
            </a:r>
            <a:br>
              <a:rPr lang="en-US" dirty="0"/>
            </a:br>
            <a:r>
              <a:rPr lang="en-US" dirty="0"/>
              <a:t>Unit Identifier (.</a:t>
            </a:r>
            <a:r>
              <a:rPr lang="en-US" dirty="0" err="1"/>
              <a:t>png</a:t>
            </a:r>
            <a:r>
              <a:rPr lang="en-US" dirty="0"/>
              <a:t>)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B3CF289D-A3C9-8D9D-61B1-6AE279EE7D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995338" y="3524880"/>
            <a:ext cx="11950262" cy="5078313"/>
          </a:xfrm>
        </p:spPr>
        <p:txBody>
          <a:bodyPr/>
          <a:lstStyle>
            <a:lvl1pPr>
              <a:defRPr sz="10600"/>
            </a:lvl1pPr>
          </a:lstStyle>
          <a:p>
            <a:r>
              <a:rPr lang="en-US" dirty="0"/>
              <a:t>Three-line</a:t>
            </a:r>
            <a:br>
              <a:rPr lang="en-US" dirty="0"/>
            </a:br>
            <a:r>
              <a:rPr lang="en-US" dirty="0"/>
              <a:t>Presentation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AF025CF-7BE1-8FDD-94B1-32E1F2A722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9995338" y="9039224"/>
            <a:ext cx="1608206" cy="0"/>
          </a:xfrm>
          <a:prstGeom prst="line">
            <a:avLst/>
          </a:prstGeom>
          <a:ln w="28575">
            <a:solidFill>
              <a:schemeClr val="accent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58F8036D-B8E7-7487-153F-332A4069095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995339" y="9475255"/>
            <a:ext cx="11950262" cy="750975"/>
          </a:xfrm>
        </p:spPr>
        <p:txBody>
          <a:bodyPr wrap="square">
            <a:spAutoFit/>
          </a:bodyPr>
          <a:lstStyle>
            <a:lvl1pPr marL="0" indent="0">
              <a:buNone/>
              <a:defRPr sz="3200">
                <a:solidFill>
                  <a:schemeClr val="tx2"/>
                </a:solidFill>
              </a:defRPr>
            </a:lvl1pPr>
            <a:lvl2pPr marL="1234609" indent="0">
              <a:buNone/>
              <a:defRPr/>
            </a:lvl2pPr>
            <a:lvl3pPr marL="2469226" indent="0">
              <a:buNone/>
              <a:defRPr/>
            </a:lvl3pPr>
            <a:lvl4pPr marL="3703835" indent="0">
              <a:buNone/>
              <a:defRPr/>
            </a:lvl4pPr>
            <a:lvl5pPr marL="4938451" indent="0">
              <a:buNone/>
              <a:defRPr/>
            </a:lvl5pPr>
          </a:lstStyle>
          <a:p>
            <a:pPr lvl="0"/>
            <a:r>
              <a:rPr lang="en-US" dirty="0" err="1"/>
              <a:t>Subheadline</a:t>
            </a:r>
            <a:r>
              <a:rPr lang="en-US" dirty="0"/>
              <a:t>, name, or date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10B072C-F36A-A04E-DE4D-EB8A67A965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>
            <a:off x="22845326" y="0"/>
            <a:ext cx="350193" cy="13716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D3FC4D76-81FB-ACCF-8977-8FEDAA98C9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23195530" y="1"/>
            <a:ext cx="1191645" cy="3962400"/>
            <a:chOff x="23195532" y="179377"/>
            <a:chExt cx="1191645" cy="3952951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9FEFD3E-5961-4845-219F-E001ECB39221}"/>
                </a:ext>
              </a:extLst>
            </p:cNvPr>
            <p:cNvSpPr/>
            <p:nvPr userDrawn="1"/>
          </p:nvSpPr>
          <p:spPr>
            <a:xfrm>
              <a:off x="23195532" y="179377"/>
              <a:ext cx="1191643" cy="567221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F93A24E2-E454-BF9E-4DF9-7FF811781F11}"/>
                </a:ext>
              </a:extLst>
            </p:cNvPr>
            <p:cNvSpPr/>
            <p:nvPr userDrawn="1"/>
          </p:nvSpPr>
          <p:spPr>
            <a:xfrm>
              <a:off x="23195534" y="743665"/>
              <a:ext cx="1191643" cy="56722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045BA58C-3C07-33C7-1B6D-DFA6BDE81996}"/>
                </a:ext>
              </a:extLst>
            </p:cNvPr>
            <p:cNvSpPr/>
            <p:nvPr userDrawn="1"/>
          </p:nvSpPr>
          <p:spPr>
            <a:xfrm>
              <a:off x="23195533" y="1307953"/>
              <a:ext cx="1191643" cy="56722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3DF491F-6D6B-7C62-539B-C2873ECA5D8A}"/>
                </a:ext>
              </a:extLst>
            </p:cNvPr>
            <p:cNvSpPr/>
            <p:nvPr userDrawn="1"/>
          </p:nvSpPr>
          <p:spPr>
            <a:xfrm>
              <a:off x="23195532" y="1872241"/>
              <a:ext cx="1191643" cy="567221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A7588E49-A916-DC61-AFE1-19648A522FBE}"/>
                </a:ext>
              </a:extLst>
            </p:cNvPr>
            <p:cNvSpPr/>
            <p:nvPr userDrawn="1"/>
          </p:nvSpPr>
          <p:spPr>
            <a:xfrm>
              <a:off x="23195532" y="2436529"/>
              <a:ext cx="1191643" cy="567221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00C3479-63CA-CBA6-ACA2-ADE7FBECAE5E}"/>
                </a:ext>
              </a:extLst>
            </p:cNvPr>
            <p:cNvSpPr/>
            <p:nvPr userDrawn="1"/>
          </p:nvSpPr>
          <p:spPr>
            <a:xfrm>
              <a:off x="23195532" y="3000817"/>
              <a:ext cx="1191643" cy="56722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906DC5D7-2307-6000-B7B8-D8AA09E898A4}"/>
                </a:ext>
              </a:extLst>
            </p:cNvPr>
            <p:cNvSpPr/>
            <p:nvPr userDrawn="1"/>
          </p:nvSpPr>
          <p:spPr>
            <a:xfrm>
              <a:off x="23195532" y="3565107"/>
              <a:ext cx="1191643" cy="56722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8" name="Picture 27">
            <a:extLst>
              <a:ext uri="{FF2B5EF4-FFF2-40B4-BE49-F238E27FC236}">
                <a16:creationId xmlns:a16="http://schemas.microsoft.com/office/drawing/2014/main" id="{4EF5D8E9-612D-681A-ED80-51B964A104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1" r="39071"/>
          <a:stretch/>
        </p:blipFill>
        <p:spPr>
          <a:xfrm>
            <a:off x="23195519" y="3962400"/>
            <a:ext cx="1191643" cy="975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5655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rizontal Title-Phot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Group 44">
            <a:extLst>
              <a:ext uri="{FF2B5EF4-FFF2-40B4-BE49-F238E27FC236}">
                <a16:creationId xmlns:a16="http://schemas.microsoft.com/office/drawing/2014/main" id="{D0A87B4F-7A57-E116-2C45-32B14FC88C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1448"/>
            <a:ext cx="7384308" cy="1066798"/>
            <a:chOff x="0" y="568749"/>
            <a:chExt cx="7384308" cy="1191643"/>
          </a:xfrm>
        </p:grpSpPr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AD57C644-FEBF-9113-5927-9768D8D0FA88}"/>
                </a:ext>
              </a:extLst>
            </p:cNvPr>
            <p:cNvSpPr/>
            <p:nvPr userDrawn="1"/>
          </p:nvSpPr>
          <p:spPr>
            <a:xfrm rot="16200000">
              <a:off x="-312211" y="880960"/>
              <a:ext cx="1191643" cy="567221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D07479E8-DC92-2C2F-2918-38A097E19379}"/>
                </a:ext>
              </a:extLst>
            </p:cNvPr>
            <p:cNvSpPr/>
            <p:nvPr userDrawn="1"/>
          </p:nvSpPr>
          <p:spPr>
            <a:xfrm rot="16200000">
              <a:off x="255880" y="880960"/>
              <a:ext cx="1191643" cy="56722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C05C1430-9968-6D88-677F-2485BB14AA2D}"/>
                </a:ext>
              </a:extLst>
            </p:cNvPr>
            <p:cNvSpPr/>
            <p:nvPr userDrawn="1"/>
          </p:nvSpPr>
          <p:spPr>
            <a:xfrm rot="16200000">
              <a:off x="823971" y="880960"/>
              <a:ext cx="1191643" cy="567221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C16FD7B1-416E-CA00-31A7-5492FEF65339}"/>
                </a:ext>
              </a:extLst>
            </p:cNvPr>
            <p:cNvSpPr/>
            <p:nvPr userDrawn="1"/>
          </p:nvSpPr>
          <p:spPr>
            <a:xfrm rot="16200000">
              <a:off x="1392062" y="880960"/>
              <a:ext cx="1191643" cy="567221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87F717F7-BA67-3DBB-2C1E-93DE9423B187}"/>
                </a:ext>
              </a:extLst>
            </p:cNvPr>
            <p:cNvSpPr/>
            <p:nvPr userDrawn="1"/>
          </p:nvSpPr>
          <p:spPr>
            <a:xfrm rot="16200000">
              <a:off x="1960153" y="880960"/>
              <a:ext cx="1191643" cy="567221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EC25C91A-E7D6-143F-8CBA-49C86F081711}"/>
                </a:ext>
              </a:extLst>
            </p:cNvPr>
            <p:cNvSpPr/>
            <p:nvPr userDrawn="1"/>
          </p:nvSpPr>
          <p:spPr>
            <a:xfrm rot="16200000">
              <a:off x="2528244" y="880960"/>
              <a:ext cx="1191643" cy="56722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C8BDCF05-9FAA-BE45-A86B-D65536E2DC65}"/>
                </a:ext>
              </a:extLst>
            </p:cNvPr>
            <p:cNvSpPr/>
            <p:nvPr userDrawn="1"/>
          </p:nvSpPr>
          <p:spPr>
            <a:xfrm rot="16200000">
              <a:off x="3096335" y="880960"/>
              <a:ext cx="1191643" cy="56722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BD27DD14-79B6-BFA6-0DE1-4745077AD6EB}"/>
                </a:ext>
              </a:extLst>
            </p:cNvPr>
            <p:cNvSpPr/>
            <p:nvPr userDrawn="1"/>
          </p:nvSpPr>
          <p:spPr>
            <a:xfrm rot="16200000">
              <a:off x="3664426" y="880960"/>
              <a:ext cx="1191643" cy="567221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1A1E6A46-72DD-4620-11AD-B24A46E2CD4F}"/>
                </a:ext>
              </a:extLst>
            </p:cNvPr>
            <p:cNvSpPr/>
            <p:nvPr userDrawn="1"/>
          </p:nvSpPr>
          <p:spPr>
            <a:xfrm rot="16200000">
              <a:off x="4232517" y="880960"/>
              <a:ext cx="1191643" cy="567221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C24740B9-0AFE-2A72-BAB4-CD9179B4E7B8}"/>
                </a:ext>
              </a:extLst>
            </p:cNvPr>
            <p:cNvSpPr/>
            <p:nvPr userDrawn="1"/>
          </p:nvSpPr>
          <p:spPr>
            <a:xfrm rot="16200000">
              <a:off x="4800608" y="880960"/>
              <a:ext cx="1191643" cy="56722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B3ADCE63-3A13-C0C7-34A8-AF40FE52F293}"/>
                </a:ext>
              </a:extLst>
            </p:cNvPr>
            <p:cNvSpPr/>
            <p:nvPr userDrawn="1"/>
          </p:nvSpPr>
          <p:spPr>
            <a:xfrm rot="16200000">
              <a:off x="5368699" y="880960"/>
              <a:ext cx="1191643" cy="567221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63163F3F-7C4F-CC6B-99BC-F04D03D6ECD0}"/>
                </a:ext>
              </a:extLst>
            </p:cNvPr>
            <p:cNvSpPr/>
            <p:nvPr userDrawn="1"/>
          </p:nvSpPr>
          <p:spPr>
            <a:xfrm rot="16200000">
              <a:off x="5936790" y="880960"/>
              <a:ext cx="1191643" cy="567221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16F35307-AB69-FFBC-107C-F809DFE913FA}"/>
                </a:ext>
              </a:extLst>
            </p:cNvPr>
            <p:cNvSpPr/>
            <p:nvPr userDrawn="1"/>
          </p:nvSpPr>
          <p:spPr>
            <a:xfrm rot="16200000">
              <a:off x="6504876" y="880960"/>
              <a:ext cx="1191643" cy="567221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67" name="Picture 66">
            <a:extLst>
              <a:ext uri="{FF2B5EF4-FFF2-40B4-BE49-F238E27FC236}">
                <a16:creationId xmlns:a16="http://schemas.microsoft.com/office/drawing/2014/main" id="{92802A39-2259-D3B0-4A1A-54A6CD7C5B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3233" b="2225"/>
          <a:stretch/>
        </p:blipFill>
        <p:spPr>
          <a:xfrm>
            <a:off x="7384309" y="0"/>
            <a:ext cx="17002867" cy="1064129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150F919F-2672-E7CF-2330-1BB4B37DD7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4332" y="1066799"/>
            <a:ext cx="567222" cy="10224081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ECB302DC-CB4C-F447-F2A9-EBB4049E6EC3}"/>
              </a:ext>
            </a:extLst>
          </p:cNvPr>
          <p:cNvSpPr txBox="1"/>
          <p:nvPr userDrawn="1"/>
        </p:nvSpPr>
        <p:spPr>
          <a:xfrm rot="16200000">
            <a:off x="-1696275" y="3002422"/>
            <a:ext cx="4071073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spc="300">
                <a:solidFill>
                  <a:schemeClr val="bg2"/>
                </a:solidFill>
                <a:latin typeface="+mn-lt"/>
              </a:rPr>
              <a:t>COLORADO STATE UNIVERSITY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E83BEBA8-A74E-59F1-F08A-EAD38D9080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78428" y="4690728"/>
            <a:ext cx="15373945" cy="3447098"/>
          </a:xfrm>
        </p:spPr>
        <p:txBody>
          <a:bodyPr/>
          <a:lstStyle>
            <a:lvl1pPr>
              <a:defRPr sz="10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Two-line</a:t>
            </a:r>
            <a:br>
              <a:rPr lang="en-US" dirty="0"/>
            </a:br>
            <a:r>
              <a:rPr lang="en-US" dirty="0"/>
              <a:t>Presentation Title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5A8625C-DB14-3811-4BC5-A841CB8E05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1680677" y="8592657"/>
            <a:ext cx="1608206" cy="0"/>
          </a:xfrm>
          <a:prstGeom prst="line">
            <a:avLst/>
          </a:prstGeom>
          <a:ln w="28575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C45F2B96-FEAC-C8BC-F743-9E15196F8E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680677" y="9028688"/>
            <a:ext cx="15373945" cy="750975"/>
          </a:xfrm>
        </p:spPr>
        <p:txBody>
          <a:bodyPr wrap="square">
            <a:spAutoFit/>
          </a:bodyPr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1234609" indent="0">
              <a:buNone/>
              <a:defRPr/>
            </a:lvl2pPr>
            <a:lvl3pPr marL="2469226" indent="0">
              <a:buNone/>
              <a:defRPr/>
            </a:lvl3pPr>
            <a:lvl4pPr marL="3703835" indent="0">
              <a:buNone/>
              <a:defRPr/>
            </a:lvl4pPr>
            <a:lvl5pPr marL="4938451" indent="0">
              <a:buNone/>
              <a:defRPr/>
            </a:lvl5pPr>
          </a:lstStyle>
          <a:p>
            <a:pPr lvl="0"/>
            <a:r>
              <a:rPr lang="en-US" dirty="0" err="1"/>
              <a:t>Subheadline</a:t>
            </a:r>
            <a:r>
              <a:rPr lang="en-US" dirty="0"/>
              <a:t>, name, or date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36D72AE4-7D75-438A-159A-A31D41A684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8266726" y="1065027"/>
            <a:ext cx="616688" cy="10223632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2" name="Picture 61">
            <a:extLst>
              <a:ext uri="{FF2B5EF4-FFF2-40B4-BE49-F238E27FC236}">
                <a16:creationId xmlns:a16="http://schemas.microsoft.com/office/drawing/2014/main" id="{F03F0980-7265-5C47-BE68-98BD261ED4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2279"/>
          <a:stretch/>
        </p:blipFill>
        <p:spPr>
          <a:xfrm>
            <a:off x="18883423" y="1065902"/>
            <a:ext cx="5503752" cy="10224080"/>
          </a:xfrm>
          <a:prstGeom prst="rect">
            <a:avLst/>
          </a:prstGeom>
        </p:spPr>
      </p:pic>
      <p:pic>
        <p:nvPicPr>
          <p:cNvPr id="4" name="Picture 3" descr="Colorado State University symbol">
            <a:extLst>
              <a:ext uri="{FF2B5EF4-FFF2-40B4-BE49-F238E27FC236}">
                <a16:creationId xmlns:a16="http://schemas.microsoft.com/office/drawing/2014/main" id="{0B078CBE-80BB-67EF-4C03-7DEBEC2CA6C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95518" y="4680740"/>
            <a:ext cx="3077304" cy="3077304"/>
          </a:xfrm>
          <a:prstGeom prst="rect">
            <a:avLst/>
          </a:prstGeom>
        </p:spPr>
      </p:pic>
      <p:pic>
        <p:nvPicPr>
          <p:cNvPr id="65" name="Picture 64">
            <a:extLst>
              <a:ext uri="{FF2B5EF4-FFF2-40B4-BE49-F238E27FC236}">
                <a16:creationId xmlns:a16="http://schemas.microsoft.com/office/drawing/2014/main" id="{674329DB-9EDD-8725-56C0-72C3266940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-1" y="11279231"/>
            <a:ext cx="11866555" cy="2436768"/>
          </a:xfrm>
          <a:prstGeom prst="rect">
            <a:avLst/>
          </a:prstGeom>
        </p:spPr>
      </p:pic>
      <p:pic>
        <p:nvPicPr>
          <p:cNvPr id="75" name="Picture 74" descr="A landscape with trees and mountains in the background&#10;&#10;Description automatically generated">
            <a:extLst>
              <a:ext uri="{FF2B5EF4-FFF2-40B4-BE49-F238E27FC236}">
                <a16:creationId xmlns:a16="http://schemas.microsoft.com/office/drawing/2014/main" id="{30E7D063-4617-D2BD-9DE7-7C737655E09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t="-1" b="156"/>
          <a:stretch/>
        </p:blipFill>
        <p:spPr>
          <a:xfrm>
            <a:off x="11866554" y="11279231"/>
            <a:ext cx="12520621" cy="2436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786153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rizontal Title-Unit ID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>
            <a:extLst>
              <a:ext uri="{FF2B5EF4-FFF2-40B4-BE49-F238E27FC236}">
                <a16:creationId xmlns:a16="http://schemas.microsoft.com/office/drawing/2014/main" id="{84C5DCFD-8E50-0E34-6511-17C6AF3AF6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1448"/>
            <a:ext cx="7384308" cy="1066798"/>
            <a:chOff x="0" y="568749"/>
            <a:chExt cx="7384308" cy="1191643"/>
          </a:xfrm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2C93CB56-B18F-AC2B-07FA-E327477319F1}"/>
                </a:ext>
              </a:extLst>
            </p:cNvPr>
            <p:cNvSpPr/>
            <p:nvPr userDrawn="1"/>
          </p:nvSpPr>
          <p:spPr>
            <a:xfrm rot="16200000">
              <a:off x="-312211" y="880960"/>
              <a:ext cx="1191643" cy="567221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A7EA4EAD-14FD-0B28-80CE-E58319CD5295}"/>
                </a:ext>
              </a:extLst>
            </p:cNvPr>
            <p:cNvSpPr/>
            <p:nvPr userDrawn="1"/>
          </p:nvSpPr>
          <p:spPr>
            <a:xfrm rot="16200000">
              <a:off x="255880" y="880960"/>
              <a:ext cx="1191643" cy="56722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45D85398-5510-C23C-4599-548EAB3C0372}"/>
                </a:ext>
              </a:extLst>
            </p:cNvPr>
            <p:cNvSpPr/>
            <p:nvPr userDrawn="1"/>
          </p:nvSpPr>
          <p:spPr>
            <a:xfrm rot="16200000">
              <a:off x="823971" y="880960"/>
              <a:ext cx="1191643" cy="567221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2A023E23-4CF0-2687-7015-75045B5BC79E}"/>
                </a:ext>
              </a:extLst>
            </p:cNvPr>
            <p:cNvSpPr/>
            <p:nvPr userDrawn="1"/>
          </p:nvSpPr>
          <p:spPr>
            <a:xfrm rot="16200000">
              <a:off x="1392062" y="880960"/>
              <a:ext cx="1191643" cy="567221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BACFA773-B3D3-CA22-E73B-2E187CE9110A}"/>
                </a:ext>
              </a:extLst>
            </p:cNvPr>
            <p:cNvSpPr/>
            <p:nvPr userDrawn="1"/>
          </p:nvSpPr>
          <p:spPr>
            <a:xfrm rot="16200000">
              <a:off x="1960153" y="880960"/>
              <a:ext cx="1191643" cy="56722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76563EC6-526A-898E-1767-530D884EAC64}"/>
                </a:ext>
              </a:extLst>
            </p:cNvPr>
            <p:cNvSpPr/>
            <p:nvPr userDrawn="1"/>
          </p:nvSpPr>
          <p:spPr>
            <a:xfrm rot="16200000">
              <a:off x="2528244" y="880960"/>
              <a:ext cx="1191643" cy="56722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2C1FAB3A-AEC6-1661-22DC-1A08925AC506}"/>
                </a:ext>
              </a:extLst>
            </p:cNvPr>
            <p:cNvSpPr/>
            <p:nvPr userDrawn="1"/>
          </p:nvSpPr>
          <p:spPr>
            <a:xfrm rot="16200000">
              <a:off x="3096335" y="880960"/>
              <a:ext cx="1191643" cy="56722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9DCA74DA-15F1-3C92-AC34-90D525C3E823}"/>
                </a:ext>
              </a:extLst>
            </p:cNvPr>
            <p:cNvSpPr/>
            <p:nvPr userDrawn="1"/>
          </p:nvSpPr>
          <p:spPr>
            <a:xfrm rot="16200000">
              <a:off x="3664426" y="880960"/>
              <a:ext cx="1191643" cy="56722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F6D78D92-995C-D6A8-FF27-DF556469F0B9}"/>
                </a:ext>
              </a:extLst>
            </p:cNvPr>
            <p:cNvSpPr/>
            <p:nvPr userDrawn="1"/>
          </p:nvSpPr>
          <p:spPr>
            <a:xfrm rot="16200000">
              <a:off x="4232517" y="880960"/>
              <a:ext cx="1191643" cy="567221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7ED26EE1-6D1D-C765-2643-A5B8D2CF1065}"/>
                </a:ext>
              </a:extLst>
            </p:cNvPr>
            <p:cNvSpPr/>
            <p:nvPr userDrawn="1"/>
          </p:nvSpPr>
          <p:spPr>
            <a:xfrm rot="16200000">
              <a:off x="4800608" y="880960"/>
              <a:ext cx="1191643" cy="56722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D56B6B76-27D4-A7B5-C6F2-231D80228249}"/>
                </a:ext>
              </a:extLst>
            </p:cNvPr>
            <p:cNvSpPr/>
            <p:nvPr userDrawn="1"/>
          </p:nvSpPr>
          <p:spPr>
            <a:xfrm rot="16200000">
              <a:off x="5368699" y="880960"/>
              <a:ext cx="1191643" cy="567221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913B34D3-83D6-C0FE-B940-F2777F520BE3}"/>
                </a:ext>
              </a:extLst>
            </p:cNvPr>
            <p:cNvSpPr/>
            <p:nvPr userDrawn="1"/>
          </p:nvSpPr>
          <p:spPr>
            <a:xfrm rot="16200000">
              <a:off x="5936790" y="880960"/>
              <a:ext cx="1191643" cy="567221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719A497C-BE2A-8D40-9B83-F6EB98B5FDF9}"/>
                </a:ext>
              </a:extLst>
            </p:cNvPr>
            <p:cNvSpPr/>
            <p:nvPr userDrawn="1"/>
          </p:nvSpPr>
          <p:spPr>
            <a:xfrm rot="16200000">
              <a:off x="6504876" y="880960"/>
              <a:ext cx="1191643" cy="56722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A1A19627-FAD9-25D7-76F5-FEC1CE8C3F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3233" b="2225"/>
          <a:stretch/>
        </p:blipFill>
        <p:spPr>
          <a:xfrm>
            <a:off x="7384309" y="0"/>
            <a:ext cx="17002867" cy="1064129"/>
          </a:xfrm>
          <a:prstGeom prst="rect">
            <a:avLst/>
          </a:prstGeom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AB4C97F1-160B-3523-A33A-03C80EC7CB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4332" y="1066799"/>
            <a:ext cx="567222" cy="10224081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E4E0F09-E3D8-9C0B-BA51-4A3E24948C73}"/>
              </a:ext>
            </a:extLst>
          </p:cNvPr>
          <p:cNvSpPr txBox="1"/>
          <p:nvPr userDrawn="1"/>
        </p:nvSpPr>
        <p:spPr>
          <a:xfrm rot="16200000">
            <a:off x="-1696275" y="3002422"/>
            <a:ext cx="4071073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spc="300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COLORADO STATE UNIVERSITY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9BDF5909-0874-C1E4-DB2A-4D9CE2C3BD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78428" y="4690727"/>
            <a:ext cx="15373945" cy="3447098"/>
          </a:xfrm>
        </p:spPr>
        <p:txBody>
          <a:bodyPr/>
          <a:lstStyle>
            <a:lvl1pPr>
              <a:defRPr sz="10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Two-line</a:t>
            </a:r>
            <a:br>
              <a:rPr lang="en-US" dirty="0"/>
            </a:br>
            <a:r>
              <a:rPr lang="en-US" dirty="0"/>
              <a:t>Presentation Title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3C35C91-82C3-FE75-6673-DD1E2B7CD7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1680677" y="8592657"/>
            <a:ext cx="1608206" cy="0"/>
          </a:xfrm>
          <a:prstGeom prst="line">
            <a:avLst/>
          </a:prstGeom>
          <a:ln w="28575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F16160F8-ED25-9CFB-51DC-E266BD91B92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680677" y="9028688"/>
            <a:ext cx="15373945" cy="750975"/>
          </a:xfrm>
        </p:spPr>
        <p:txBody>
          <a:bodyPr wrap="square">
            <a:sp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1234609" indent="0">
              <a:buNone/>
              <a:defRPr/>
            </a:lvl2pPr>
            <a:lvl3pPr marL="2469226" indent="0">
              <a:buNone/>
              <a:defRPr/>
            </a:lvl3pPr>
            <a:lvl4pPr marL="3703835" indent="0">
              <a:buNone/>
              <a:defRPr/>
            </a:lvl4pPr>
            <a:lvl5pPr marL="4938451" indent="0">
              <a:buNone/>
              <a:defRPr/>
            </a:lvl5pPr>
          </a:lstStyle>
          <a:p>
            <a:pPr lvl="0"/>
            <a:r>
              <a:rPr lang="en-US" dirty="0" err="1"/>
              <a:t>Subheadline</a:t>
            </a:r>
            <a:r>
              <a:rPr lang="en-US" dirty="0"/>
              <a:t>, name, or date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D0B0AE0-E249-ED95-8E45-9A6ECFA106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8266726" y="1065027"/>
            <a:ext cx="616688" cy="1022363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D9353248-0DFE-5786-3EB4-38ECB70190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2279"/>
          <a:stretch/>
        </p:blipFill>
        <p:spPr>
          <a:xfrm>
            <a:off x="18883423" y="1065902"/>
            <a:ext cx="5503752" cy="10224080"/>
          </a:xfrm>
          <a:prstGeom prst="rect">
            <a:avLst/>
          </a:prstGeom>
        </p:spPr>
      </p:pic>
      <p:sp>
        <p:nvSpPr>
          <p:cNvPr id="4" name="Content Placeholder 4">
            <a:extLst>
              <a:ext uri="{FF2B5EF4-FFF2-40B4-BE49-F238E27FC236}">
                <a16:creationId xmlns:a16="http://schemas.microsoft.com/office/drawing/2014/main" id="{71E2CC27-8417-974D-CB14-AE532B85A9ED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19184794" y="4690727"/>
            <a:ext cx="4901010" cy="3447097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1234609" indent="0">
              <a:buNone/>
              <a:defRPr>
                <a:solidFill>
                  <a:schemeClr val="bg1"/>
                </a:solidFill>
              </a:defRPr>
            </a:lvl2pPr>
            <a:lvl3pPr marL="2469227" indent="0">
              <a:buNone/>
              <a:defRPr>
                <a:solidFill>
                  <a:schemeClr val="bg1"/>
                </a:solidFill>
              </a:defRPr>
            </a:lvl3pPr>
            <a:lvl4pPr marL="3703837" indent="0">
              <a:buNone/>
              <a:defRPr>
                <a:solidFill>
                  <a:schemeClr val="bg1"/>
                </a:solidFill>
              </a:defRPr>
            </a:lvl4pPr>
            <a:lvl5pPr marL="4938452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Crev-357</a:t>
            </a:r>
            <a:br>
              <a:rPr lang="en-US" dirty="0"/>
            </a:br>
            <a:r>
              <a:rPr lang="en-US" dirty="0"/>
              <a:t>Unit Identifier (.</a:t>
            </a:r>
            <a:r>
              <a:rPr lang="en-US" dirty="0" err="1"/>
              <a:t>png</a:t>
            </a:r>
            <a:r>
              <a:rPr lang="en-US" dirty="0"/>
              <a:t>)</a:t>
            </a: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4491971E-EC47-BAB2-F1BB-CF91536EC1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-1" y="11279232"/>
            <a:ext cx="11866555" cy="2436768"/>
          </a:xfrm>
          <a:prstGeom prst="rect">
            <a:avLst/>
          </a:prstGeom>
        </p:spPr>
      </p:pic>
      <p:sp>
        <p:nvSpPr>
          <p:cNvPr id="52" name="Picture Placeholder 9">
            <a:extLst>
              <a:ext uri="{FF2B5EF4-FFF2-40B4-BE49-F238E27FC236}">
                <a16:creationId xmlns:a16="http://schemas.microsoft.com/office/drawing/2014/main" id="{BFE76D5A-50D9-62AB-C9BD-7DCEA851529D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11866554" y="11279232"/>
            <a:ext cx="12486238" cy="2436768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insert photo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rizontal Title White-Phot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CB827D8-037B-67B6-E470-24C4EA3B0F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3233" b="2225"/>
          <a:stretch/>
        </p:blipFill>
        <p:spPr>
          <a:xfrm>
            <a:off x="-1588" y="0"/>
            <a:ext cx="17002867" cy="1064129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8AF64147-AC62-13B4-0327-ABF4A8273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7002867" y="1448"/>
            <a:ext cx="7384308" cy="1066798"/>
            <a:chOff x="0" y="568749"/>
            <a:chExt cx="7384308" cy="1191643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F222DFC-24FC-8831-EF62-253FF27F1347}"/>
                </a:ext>
              </a:extLst>
            </p:cNvPr>
            <p:cNvSpPr/>
            <p:nvPr userDrawn="1"/>
          </p:nvSpPr>
          <p:spPr>
            <a:xfrm rot="16200000">
              <a:off x="-312211" y="880960"/>
              <a:ext cx="1191643" cy="567221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9F17DE11-07BC-E1D1-9E6D-47221CB943F3}"/>
                </a:ext>
              </a:extLst>
            </p:cNvPr>
            <p:cNvSpPr/>
            <p:nvPr userDrawn="1"/>
          </p:nvSpPr>
          <p:spPr>
            <a:xfrm rot="16200000">
              <a:off x="255880" y="880960"/>
              <a:ext cx="1191643" cy="56722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399E064D-7495-CFAD-FD44-7D07D08BF42E}"/>
                </a:ext>
              </a:extLst>
            </p:cNvPr>
            <p:cNvSpPr/>
            <p:nvPr userDrawn="1"/>
          </p:nvSpPr>
          <p:spPr>
            <a:xfrm rot="16200000">
              <a:off x="823971" y="880960"/>
              <a:ext cx="1191643" cy="567221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D8A259D5-4BA2-344D-7CD6-9521FD382645}"/>
                </a:ext>
              </a:extLst>
            </p:cNvPr>
            <p:cNvSpPr/>
            <p:nvPr userDrawn="1"/>
          </p:nvSpPr>
          <p:spPr>
            <a:xfrm rot="16200000">
              <a:off x="1392062" y="880960"/>
              <a:ext cx="1191643" cy="567221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070F941-C1E3-04C7-8791-F51F1F90D283}"/>
                </a:ext>
              </a:extLst>
            </p:cNvPr>
            <p:cNvSpPr/>
            <p:nvPr userDrawn="1"/>
          </p:nvSpPr>
          <p:spPr>
            <a:xfrm rot="16200000">
              <a:off x="1960153" y="880960"/>
              <a:ext cx="1191643" cy="56722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6278D181-2ECC-0927-B878-85A844EE03B7}"/>
                </a:ext>
              </a:extLst>
            </p:cNvPr>
            <p:cNvSpPr/>
            <p:nvPr userDrawn="1"/>
          </p:nvSpPr>
          <p:spPr>
            <a:xfrm rot="16200000">
              <a:off x="2528244" y="880960"/>
              <a:ext cx="1191643" cy="56722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08B6AE7-2EB4-86A8-DF06-D0F86314C207}"/>
                </a:ext>
              </a:extLst>
            </p:cNvPr>
            <p:cNvSpPr/>
            <p:nvPr userDrawn="1"/>
          </p:nvSpPr>
          <p:spPr>
            <a:xfrm rot="16200000">
              <a:off x="3096335" y="880960"/>
              <a:ext cx="1191643" cy="56722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FBFC8CFD-9560-704F-A9BC-94BA43B7F844}"/>
                </a:ext>
              </a:extLst>
            </p:cNvPr>
            <p:cNvSpPr/>
            <p:nvPr userDrawn="1"/>
          </p:nvSpPr>
          <p:spPr>
            <a:xfrm rot="16200000">
              <a:off x="3664426" y="880960"/>
              <a:ext cx="1191643" cy="56722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1DDDC4ED-BEAA-08FD-0418-E374D22E2ACB}"/>
                </a:ext>
              </a:extLst>
            </p:cNvPr>
            <p:cNvSpPr/>
            <p:nvPr userDrawn="1"/>
          </p:nvSpPr>
          <p:spPr>
            <a:xfrm rot="16200000">
              <a:off x="4232517" y="880960"/>
              <a:ext cx="1191643" cy="567221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E30D08A2-8B12-444C-27FD-E56E3B7C161B}"/>
                </a:ext>
              </a:extLst>
            </p:cNvPr>
            <p:cNvSpPr/>
            <p:nvPr userDrawn="1"/>
          </p:nvSpPr>
          <p:spPr>
            <a:xfrm rot="16200000">
              <a:off x="4800608" y="880960"/>
              <a:ext cx="1191643" cy="56722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F875C9BE-6C24-522D-63D0-F993E7EEB8F3}"/>
                </a:ext>
              </a:extLst>
            </p:cNvPr>
            <p:cNvSpPr/>
            <p:nvPr userDrawn="1"/>
          </p:nvSpPr>
          <p:spPr>
            <a:xfrm rot="16200000">
              <a:off x="5368699" y="880960"/>
              <a:ext cx="1191643" cy="567221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8F05D334-B427-8BD0-067F-53FA1B2116D6}"/>
                </a:ext>
              </a:extLst>
            </p:cNvPr>
            <p:cNvSpPr/>
            <p:nvPr userDrawn="1"/>
          </p:nvSpPr>
          <p:spPr>
            <a:xfrm rot="16200000">
              <a:off x="5936790" y="880960"/>
              <a:ext cx="1191643" cy="567221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07AF7D61-EB72-1FDE-47D9-AD867167FE46}"/>
                </a:ext>
              </a:extLst>
            </p:cNvPr>
            <p:cNvSpPr/>
            <p:nvPr userDrawn="1"/>
          </p:nvSpPr>
          <p:spPr>
            <a:xfrm rot="16200000">
              <a:off x="6504876" y="880960"/>
              <a:ext cx="1191643" cy="56722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Title 1">
            <a:extLst>
              <a:ext uri="{FF2B5EF4-FFF2-40B4-BE49-F238E27FC236}">
                <a16:creationId xmlns:a16="http://schemas.microsoft.com/office/drawing/2014/main" id="{CFB3FD2F-2E9C-0F4D-5EAD-8C692AE00A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29666" y="3974900"/>
            <a:ext cx="14711631" cy="3447098"/>
          </a:xfrm>
        </p:spPr>
        <p:txBody>
          <a:bodyPr/>
          <a:lstStyle>
            <a:lvl1pPr>
              <a:defRPr sz="106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Two-line</a:t>
            </a:r>
            <a:br>
              <a:rPr lang="en-US" dirty="0"/>
            </a:br>
            <a:r>
              <a:rPr lang="en-US" dirty="0"/>
              <a:t>Presentation Title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5C03ED0F-7778-A2B3-838F-5536A9E4E9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1129666" y="7858029"/>
            <a:ext cx="1608206" cy="0"/>
          </a:xfrm>
          <a:prstGeom prst="line">
            <a:avLst/>
          </a:prstGeom>
          <a:ln w="28575">
            <a:solidFill>
              <a:schemeClr val="accent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 Placeholder 10">
            <a:extLst>
              <a:ext uri="{FF2B5EF4-FFF2-40B4-BE49-F238E27FC236}">
                <a16:creationId xmlns:a16="http://schemas.microsoft.com/office/drawing/2014/main" id="{A7AB9F9D-15F1-2422-D84E-6D469DDF9BF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29666" y="8294061"/>
            <a:ext cx="14711631" cy="750975"/>
          </a:xfrm>
        </p:spPr>
        <p:txBody>
          <a:bodyPr wrap="square">
            <a:spAutoFit/>
          </a:bodyPr>
          <a:lstStyle>
            <a:lvl1pPr marL="0" indent="0">
              <a:buNone/>
              <a:defRPr sz="3200">
                <a:solidFill>
                  <a:schemeClr val="tx2"/>
                </a:solidFill>
              </a:defRPr>
            </a:lvl1pPr>
            <a:lvl2pPr marL="1234609" indent="0">
              <a:buNone/>
              <a:defRPr/>
            </a:lvl2pPr>
            <a:lvl3pPr marL="2469226" indent="0">
              <a:buNone/>
              <a:defRPr/>
            </a:lvl3pPr>
            <a:lvl4pPr marL="3703835" indent="0">
              <a:buNone/>
              <a:defRPr/>
            </a:lvl4pPr>
            <a:lvl5pPr marL="4938451" indent="0">
              <a:buNone/>
              <a:defRPr/>
            </a:lvl5pPr>
          </a:lstStyle>
          <a:p>
            <a:pPr lvl="0"/>
            <a:r>
              <a:rPr lang="en-US" dirty="0" err="1"/>
              <a:t>Subheadline</a:t>
            </a:r>
            <a:r>
              <a:rPr lang="en-US" dirty="0"/>
              <a:t>, name, or date</a:t>
            </a:r>
          </a:p>
        </p:txBody>
      </p:sp>
      <p:pic>
        <p:nvPicPr>
          <p:cNvPr id="37" name="Picture 36" descr="Colorado State University logo">
            <a:extLst>
              <a:ext uri="{FF2B5EF4-FFF2-40B4-BE49-F238E27FC236}">
                <a16:creationId xmlns:a16="http://schemas.microsoft.com/office/drawing/2014/main" id="{1FEEA0BE-133C-1EE9-31D3-7B0CF095780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50448" y="11708526"/>
            <a:ext cx="7850640" cy="1570128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B6AF8EAE-6735-D2DA-7BBA-16DB495ACF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7002867" y="1064129"/>
            <a:ext cx="283611" cy="12650423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9" name="Picture 38" descr="A skateboarder riding past a building">
            <a:extLst>
              <a:ext uri="{FF2B5EF4-FFF2-40B4-BE49-F238E27FC236}">
                <a16:creationId xmlns:a16="http://schemas.microsoft.com/office/drawing/2014/main" id="{FCE4C5C5-8A60-3965-F390-A74EE17C8D3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-1" r="5435" b="53244"/>
          <a:stretch/>
        </p:blipFill>
        <p:spPr>
          <a:xfrm>
            <a:off x="17286479" y="1064129"/>
            <a:ext cx="7100695" cy="4941528"/>
          </a:xfrm>
          <a:prstGeom prst="rect">
            <a:avLst/>
          </a:prstGeom>
        </p:spPr>
      </p:pic>
      <p:pic>
        <p:nvPicPr>
          <p:cNvPr id="40" name="Picture 39" descr="A student looking into a microscope">
            <a:extLst>
              <a:ext uri="{FF2B5EF4-FFF2-40B4-BE49-F238E27FC236}">
                <a16:creationId xmlns:a16="http://schemas.microsoft.com/office/drawing/2014/main" id="{5C878159-DDC8-18FF-BA77-FF7660F7811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-1" t="47094" r="5435" b="1"/>
          <a:stretch/>
        </p:blipFill>
        <p:spPr>
          <a:xfrm>
            <a:off x="17286478" y="6005657"/>
            <a:ext cx="7100695" cy="5591355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132C5EAF-24B7-F4E1-3111-7FF7626353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l="3601" b="1351"/>
          <a:stretch/>
        </p:blipFill>
        <p:spPr>
          <a:xfrm>
            <a:off x="17286477" y="11559671"/>
            <a:ext cx="7100697" cy="2154881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4320" userDrawn="1">
          <p15:clr>
            <a:srgbClr val="FBAE40"/>
          </p15:clr>
        </p15:guide>
        <p15:guide id="2" pos="7681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rizontal Title White-Unit 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A0EDBC3-9A91-D690-1AC9-E475123AAA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3233" b="2225"/>
          <a:stretch/>
        </p:blipFill>
        <p:spPr>
          <a:xfrm>
            <a:off x="-1588" y="0"/>
            <a:ext cx="17002867" cy="1064129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04799493-908E-625D-0010-E7C2953A2E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7002867" y="1448"/>
            <a:ext cx="7384308" cy="1066798"/>
            <a:chOff x="0" y="568749"/>
            <a:chExt cx="7384308" cy="1191643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1ED895F-FA67-353C-C6DB-3621043D39C9}"/>
                </a:ext>
              </a:extLst>
            </p:cNvPr>
            <p:cNvSpPr/>
            <p:nvPr userDrawn="1"/>
          </p:nvSpPr>
          <p:spPr>
            <a:xfrm rot="16200000">
              <a:off x="-312211" y="880960"/>
              <a:ext cx="1191643" cy="567221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F3B9374-91DD-832D-4778-A51EEE7C2FD9}"/>
                </a:ext>
              </a:extLst>
            </p:cNvPr>
            <p:cNvSpPr/>
            <p:nvPr userDrawn="1"/>
          </p:nvSpPr>
          <p:spPr>
            <a:xfrm rot="16200000">
              <a:off x="255880" y="880960"/>
              <a:ext cx="1191643" cy="56722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2061AB87-E732-B49C-A2E4-8F3D003EF158}"/>
                </a:ext>
              </a:extLst>
            </p:cNvPr>
            <p:cNvSpPr/>
            <p:nvPr userDrawn="1"/>
          </p:nvSpPr>
          <p:spPr>
            <a:xfrm rot="16200000">
              <a:off x="823971" y="880960"/>
              <a:ext cx="1191643" cy="567221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4FC5D5F-177F-CEB6-E40D-F5875B28F922}"/>
                </a:ext>
              </a:extLst>
            </p:cNvPr>
            <p:cNvSpPr/>
            <p:nvPr userDrawn="1"/>
          </p:nvSpPr>
          <p:spPr>
            <a:xfrm rot="16200000">
              <a:off x="1392062" y="880960"/>
              <a:ext cx="1191643" cy="567221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087CC673-5799-2701-95E7-8DAE0F727F1E}"/>
                </a:ext>
              </a:extLst>
            </p:cNvPr>
            <p:cNvSpPr/>
            <p:nvPr userDrawn="1"/>
          </p:nvSpPr>
          <p:spPr>
            <a:xfrm rot="16200000">
              <a:off x="1960153" y="880960"/>
              <a:ext cx="1191643" cy="56722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2CB401D3-4A3F-1369-3599-F688F0AF67D5}"/>
                </a:ext>
              </a:extLst>
            </p:cNvPr>
            <p:cNvSpPr/>
            <p:nvPr userDrawn="1"/>
          </p:nvSpPr>
          <p:spPr>
            <a:xfrm rot="16200000">
              <a:off x="2528244" y="880960"/>
              <a:ext cx="1191643" cy="56722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24FF837C-A5EC-B9F2-9F4B-B5F0DDD07717}"/>
                </a:ext>
              </a:extLst>
            </p:cNvPr>
            <p:cNvSpPr/>
            <p:nvPr userDrawn="1"/>
          </p:nvSpPr>
          <p:spPr>
            <a:xfrm rot="16200000">
              <a:off x="3096335" y="880960"/>
              <a:ext cx="1191643" cy="56722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131907AB-F08E-D4AF-6D89-D0A32CE06264}"/>
                </a:ext>
              </a:extLst>
            </p:cNvPr>
            <p:cNvSpPr/>
            <p:nvPr userDrawn="1"/>
          </p:nvSpPr>
          <p:spPr>
            <a:xfrm rot="16200000">
              <a:off x="3664426" y="880960"/>
              <a:ext cx="1191643" cy="56722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CA548600-A2F8-1888-1F29-F759B937358F}"/>
                </a:ext>
              </a:extLst>
            </p:cNvPr>
            <p:cNvSpPr/>
            <p:nvPr userDrawn="1"/>
          </p:nvSpPr>
          <p:spPr>
            <a:xfrm rot="16200000">
              <a:off x="4232517" y="880960"/>
              <a:ext cx="1191643" cy="567221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4F4322D2-9A08-FDA4-8121-80B6137946C6}"/>
                </a:ext>
              </a:extLst>
            </p:cNvPr>
            <p:cNvSpPr/>
            <p:nvPr userDrawn="1"/>
          </p:nvSpPr>
          <p:spPr>
            <a:xfrm rot="16200000">
              <a:off x="4800608" y="880960"/>
              <a:ext cx="1191643" cy="56722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62C7A6F4-5ACD-5CDA-216C-171E7D80613B}"/>
                </a:ext>
              </a:extLst>
            </p:cNvPr>
            <p:cNvSpPr/>
            <p:nvPr userDrawn="1"/>
          </p:nvSpPr>
          <p:spPr>
            <a:xfrm rot="16200000">
              <a:off x="5368699" y="880960"/>
              <a:ext cx="1191643" cy="567221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E21C85F9-C5E3-96E2-E9B8-A14CBD3EAF25}"/>
                </a:ext>
              </a:extLst>
            </p:cNvPr>
            <p:cNvSpPr/>
            <p:nvPr userDrawn="1"/>
          </p:nvSpPr>
          <p:spPr>
            <a:xfrm rot="16200000">
              <a:off x="5936790" y="880960"/>
              <a:ext cx="1191643" cy="567221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6C65BDAB-6ED3-737E-ED91-7ECACB8B0101}"/>
                </a:ext>
              </a:extLst>
            </p:cNvPr>
            <p:cNvSpPr/>
            <p:nvPr userDrawn="1"/>
          </p:nvSpPr>
          <p:spPr>
            <a:xfrm rot="16200000">
              <a:off x="6504876" y="880960"/>
              <a:ext cx="1191643" cy="56722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82399E7-5542-1F5E-6E83-B801B2261E3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29666" y="3974900"/>
            <a:ext cx="14711631" cy="3447098"/>
          </a:xfrm>
        </p:spPr>
        <p:txBody>
          <a:bodyPr/>
          <a:lstStyle>
            <a:lvl1pPr>
              <a:defRPr sz="106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Two-line</a:t>
            </a:r>
            <a:br>
              <a:rPr lang="en-US" dirty="0"/>
            </a:br>
            <a:r>
              <a:rPr lang="en-US" dirty="0"/>
              <a:t>Presentation Title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539D5FFB-169B-62D7-DAF0-9A5168D9A9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1129666" y="7858029"/>
            <a:ext cx="1608206" cy="0"/>
          </a:xfrm>
          <a:prstGeom prst="line">
            <a:avLst/>
          </a:prstGeom>
          <a:ln w="28575">
            <a:solidFill>
              <a:schemeClr val="accent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 Placeholder 10">
            <a:extLst>
              <a:ext uri="{FF2B5EF4-FFF2-40B4-BE49-F238E27FC236}">
                <a16:creationId xmlns:a16="http://schemas.microsoft.com/office/drawing/2014/main" id="{7A48D22B-DEEC-143E-1D31-4E59BE7CD44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29666" y="8294061"/>
            <a:ext cx="14711631" cy="750975"/>
          </a:xfrm>
        </p:spPr>
        <p:txBody>
          <a:bodyPr wrap="square">
            <a:spAutoFit/>
          </a:bodyPr>
          <a:lstStyle>
            <a:lvl1pPr marL="0" indent="0">
              <a:buNone/>
              <a:defRPr sz="3200">
                <a:solidFill>
                  <a:schemeClr val="tx2"/>
                </a:solidFill>
              </a:defRPr>
            </a:lvl1pPr>
            <a:lvl2pPr marL="1234609" indent="0">
              <a:buNone/>
              <a:defRPr/>
            </a:lvl2pPr>
            <a:lvl3pPr marL="2469226" indent="0">
              <a:buNone/>
              <a:defRPr/>
            </a:lvl3pPr>
            <a:lvl4pPr marL="3703835" indent="0">
              <a:buNone/>
              <a:defRPr/>
            </a:lvl4pPr>
            <a:lvl5pPr marL="4938451" indent="0">
              <a:buNone/>
              <a:defRPr/>
            </a:lvl5pPr>
          </a:lstStyle>
          <a:p>
            <a:pPr lvl="0"/>
            <a:r>
              <a:rPr lang="en-US" dirty="0" err="1"/>
              <a:t>Subheadline</a:t>
            </a:r>
            <a:r>
              <a:rPr lang="en-US" dirty="0"/>
              <a:t>, name, or date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15024EB-1A71-B0F2-4E39-21F6EAE59C50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1145970" y="11558727"/>
            <a:ext cx="7835470" cy="1312219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1234609" indent="0">
              <a:buNone/>
              <a:defRPr>
                <a:solidFill>
                  <a:schemeClr val="bg1"/>
                </a:solidFill>
              </a:defRPr>
            </a:lvl2pPr>
            <a:lvl3pPr marL="2469227" indent="0">
              <a:buNone/>
              <a:defRPr>
                <a:solidFill>
                  <a:schemeClr val="bg1"/>
                </a:solidFill>
              </a:defRPr>
            </a:lvl3pPr>
            <a:lvl4pPr marL="3703837" indent="0">
              <a:buNone/>
              <a:defRPr>
                <a:solidFill>
                  <a:schemeClr val="bg1"/>
                </a:solidFill>
              </a:defRPr>
            </a:lvl4pPr>
            <a:lvl5pPr marL="4938452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H357</a:t>
            </a:r>
            <a:br>
              <a:rPr lang="en-US" dirty="0"/>
            </a:br>
            <a:r>
              <a:rPr lang="en-US" dirty="0"/>
              <a:t>Unit Identifier (.</a:t>
            </a:r>
            <a:r>
              <a:rPr lang="en-US" dirty="0" err="1"/>
              <a:t>png</a:t>
            </a:r>
            <a:r>
              <a:rPr lang="en-US" dirty="0"/>
              <a:t>)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CB5F49C-E824-C4BB-C807-C87C9BDCCB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6996558" y="1065577"/>
            <a:ext cx="283611" cy="12650423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Picture Placeholder 9">
            <a:extLst>
              <a:ext uri="{FF2B5EF4-FFF2-40B4-BE49-F238E27FC236}">
                <a16:creationId xmlns:a16="http://schemas.microsoft.com/office/drawing/2014/main" id="{F83D9A80-0E80-281A-E99F-F92471A17673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17292360" y="1064128"/>
            <a:ext cx="7102476" cy="4250961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insert photo</a:t>
            </a:r>
          </a:p>
        </p:txBody>
      </p:sp>
      <p:sp>
        <p:nvSpPr>
          <p:cNvPr id="33" name="Picture Placeholder 9">
            <a:extLst>
              <a:ext uri="{FF2B5EF4-FFF2-40B4-BE49-F238E27FC236}">
                <a16:creationId xmlns:a16="http://schemas.microsoft.com/office/drawing/2014/main" id="{C7FBBA56-1926-80C7-58E3-C4C49ACB14D0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17292360" y="5315089"/>
            <a:ext cx="7102476" cy="6243638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insert photo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C2EBB3FD-4351-5139-40A1-638BAA79FE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3454" b="1375"/>
          <a:stretch/>
        </p:blipFill>
        <p:spPr>
          <a:xfrm>
            <a:off x="17275641" y="11560175"/>
            <a:ext cx="7111534" cy="2154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7305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White-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42776140-691A-A9D4-ECB6-9A007671B2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7070586" cy="808074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4869F244-C8CA-9288-A22D-B4C0340C50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7070587" y="0"/>
            <a:ext cx="7315002" cy="808074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 descr="A person in a white hat reading a book in a library&#10;&#10;Description automatically generated">
            <a:extLst>
              <a:ext uri="{FF2B5EF4-FFF2-40B4-BE49-F238E27FC236}">
                <a16:creationId xmlns:a16="http://schemas.microsoft.com/office/drawing/2014/main" id="{C5CCAA47-DA17-8285-750E-435ED4023BA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1" r="161" b="40013"/>
          <a:stretch/>
        </p:blipFill>
        <p:spPr>
          <a:xfrm>
            <a:off x="0" y="808074"/>
            <a:ext cx="9779879" cy="7743259"/>
          </a:xfrm>
          <a:prstGeom prst="rect">
            <a:avLst/>
          </a:prstGeom>
        </p:spPr>
      </p:pic>
      <p:pic>
        <p:nvPicPr>
          <p:cNvPr id="15" name="Picture 14" descr="Green duotone photo of The Oval at CSU">
            <a:extLst>
              <a:ext uri="{FF2B5EF4-FFF2-40B4-BE49-F238E27FC236}">
                <a16:creationId xmlns:a16="http://schemas.microsoft.com/office/drawing/2014/main" id="{60636B70-6D80-E6B4-A0AB-1FA37A1EE75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1" t="59986" r="161"/>
          <a:stretch/>
        </p:blipFill>
        <p:spPr>
          <a:xfrm>
            <a:off x="0" y="8551333"/>
            <a:ext cx="9779879" cy="5165114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55F68099-713E-262D-9C2F-41D041CBCE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755189" y="808075"/>
            <a:ext cx="318052" cy="1290792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itle Placeholder 1">
            <a:extLst>
              <a:ext uri="{FF2B5EF4-FFF2-40B4-BE49-F238E27FC236}">
                <a16:creationId xmlns:a16="http://schemas.microsoft.com/office/drawing/2014/main" id="{6E62C63B-24C9-E5A2-704B-B0DFF56BB5A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79898" y="4449004"/>
            <a:ext cx="12781375" cy="2893100"/>
          </a:xfrm>
          <a:prstGeom prst="rect">
            <a:avLst/>
          </a:prstGeom>
        </p:spPr>
        <p:txBody>
          <a:bodyPr vert="horz" wrap="square" lIns="91440" tIns="91440" rIns="91440" bIns="91440" rtlCol="0" anchor="b" anchorCtr="0">
            <a:sp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Two-line</a:t>
            </a:r>
            <a:br>
              <a:rPr lang="en-US" dirty="0"/>
            </a:br>
            <a:r>
              <a:rPr lang="en-US" dirty="0"/>
              <a:t>Section Headline</a:t>
            </a:r>
          </a:p>
        </p:txBody>
      </p:sp>
      <p:sp>
        <p:nvSpPr>
          <p:cNvPr id="21" name="Text Placeholder 24">
            <a:extLst>
              <a:ext uri="{FF2B5EF4-FFF2-40B4-BE49-F238E27FC236}">
                <a16:creationId xmlns:a16="http://schemas.microsoft.com/office/drawing/2014/main" id="{CA12811A-2E64-8B50-D74B-A49778FA082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679898" y="7834085"/>
            <a:ext cx="12781375" cy="750975"/>
          </a:xfrm>
        </p:spPr>
        <p:txBody>
          <a:bodyPr wrap="square">
            <a:spAutoFit/>
          </a:bodyPr>
          <a:lstStyle>
            <a:lvl1pPr marL="0" indent="0">
              <a:buNone/>
              <a:defRPr sz="32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Section </a:t>
            </a:r>
            <a:r>
              <a:rPr lang="en-US" dirty="0" err="1"/>
              <a:t>subheadline</a:t>
            </a:r>
            <a:endParaRPr lang="en-US" dirty="0"/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A8BE80CC-75E4-19D2-085B-A11BC80E4E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3214133" y="13024017"/>
            <a:ext cx="924316" cy="4448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421B75-32F1-3341-9ED0-64265A793BE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2410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97453FC-0441-6339-5061-664B9E8AF7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7070586" cy="808074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4B1232C-F8A7-1F30-9E27-22B5ED5B2D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7070587" y="0"/>
            <a:ext cx="7315002" cy="808074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Picture Placeholder 9">
            <a:extLst>
              <a:ext uri="{FF2B5EF4-FFF2-40B4-BE49-F238E27FC236}">
                <a16:creationId xmlns:a16="http://schemas.microsoft.com/office/drawing/2014/main" id="{D29A660C-111B-2054-5D47-2BDBBE804CB2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26184" y="808074"/>
            <a:ext cx="9729004" cy="8675650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insert photo</a:t>
            </a:r>
          </a:p>
        </p:txBody>
      </p:sp>
      <p:sp>
        <p:nvSpPr>
          <p:cNvPr id="21" name="Picture Placeholder 9">
            <a:extLst>
              <a:ext uri="{FF2B5EF4-FFF2-40B4-BE49-F238E27FC236}">
                <a16:creationId xmlns:a16="http://schemas.microsoft.com/office/drawing/2014/main" id="{8F846DE8-2EB1-0330-2196-E2554F6E77E8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0" y="9483724"/>
            <a:ext cx="9729004" cy="4232276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insert photo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4E35C0C-972C-4520-67CF-18EAFF177D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755189" y="808075"/>
            <a:ext cx="318052" cy="1290792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BAB41D4B-99CA-CF76-F7B8-47081EDADC1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79898" y="4449004"/>
            <a:ext cx="12781375" cy="2893100"/>
          </a:xfrm>
          <a:prstGeom prst="rect">
            <a:avLst/>
          </a:prstGeom>
        </p:spPr>
        <p:txBody>
          <a:bodyPr vert="horz" wrap="square" lIns="91440" tIns="91440" rIns="91440" bIns="91440" rtlCol="0" anchor="b" anchorCtr="0">
            <a:sp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Two-line</a:t>
            </a:r>
            <a:br>
              <a:rPr lang="en-US" dirty="0"/>
            </a:br>
            <a:r>
              <a:rPr lang="en-US" dirty="0"/>
              <a:t>Section Headline</a:t>
            </a:r>
          </a:p>
        </p:txBody>
      </p:sp>
      <p:sp>
        <p:nvSpPr>
          <p:cNvPr id="14" name="Text Placeholder 24">
            <a:extLst>
              <a:ext uri="{FF2B5EF4-FFF2-40B4-BE49-F238E27FC236}">
                <a16:creationId xmlns:a16="http://schemas.microsoft.com/office/drawing/2014/main" id="{907D6495-ABD1-CEE9-7021-6A5CD8B68BF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679898" y="7834085"/>
            <a:ext cx="12781375" cy="750975"/>
          </a:xfrm>
        </p:spPr>
        <p:txBody>
          <a:bodyPr wrap="square">
            <a:spAutoFit/>
          </a:bodyPr>
          <a:lstStyle>
            <a:lvl1pPr marL="0" indent="0">
              <a:buNone/>
              <a:defRPr sz="32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Section </a:t>
            </a:r>
            <a:r>
              <a:rPr lang="en-US" dirty="0" err="1"/>
              <a:t>subheadline</a:t>
            </a:r>
            <a:endParaRPr lang="en-US" dirty="0"/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A8AE2353-C2E6-3E6F-5583-DF7C0A3266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3214133" y="13024017"/>
            <a:ext cx="924316" cy="4448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421B75-32F1-3341-9ED0-64265A793BE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5938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Green-Phot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Group 44">
            <a:extLst>
              <a:ext uri="{FF2B5EF4-FFF2-40B4-BE49-F238E27FC236}">
                <a16:creationId xmlns:a16="http://schemas.microsoft.com/office/drawing/2014/main" id="{D0A87B4F-7A57-E116-2C45-32B14FC88C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1448"/>
            <a:ext cx="7384308" cy="1066798"/>
            <a:chOff x="0" y="568749"/>
            <a:chExt cx="7384308" cy="1191643"/>
          </a:xfrm>
        </p:grpSpPr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AD57C644-FEBF-9113-5927-9768D8D0FA88}"/>
                </a:ext>
              </a:extLst>
            </p:cNvPr>
            <p:cNvSpPr/>
            <p:nvPr userDrawn="1"/>
          </p:nvSpPr>
          <p:spPr>
            <a:xfrm rot="16200000">
              <a:off x="-312211" y="880960"/>
              <a:ext cx="1191643" cy="567221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D07479E8-DC92-2C2F-2918-38A097E19379}"/>
                </a:ext>
              </a:extLst>
            </p:cNvPr>
            <p:cNvSpPr/>
            <p:nvPr userDrawn="1"/>
          </p:nvSpPr>
          <p:spPr>
            <a:xfrm rot="16200000">
              <a:off x="255880" y="880960"/>
              <a:ext cx="1191643" cy="56722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C05C1430-9968-6D88-677F-2485BB14AA2D}"/>
                </a:ext>
              </a:extLst>
            </p:cNvPr>
            <p:cNvSpPr/>
            <p:nvPr userDrawn="1"/>
          </p:nvSpPr>
          <p:spPr>
            <a:xfrm rot="16200000">
              <a:off x="823971" y="880960"/>
              <a:ext cx="1191643" cy="567221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C16FD7B1-416E-CA00-31A7-5492FEF65339}"/>
                </a:ext>
              </a:extLst>
            </p:cNvPr>
            <p:cNvSpPr/>
            <p:nvPr userDrawn="1"/>
          </p:nvSpPr>
          <p:spPr>
            <a:xfrm rot="16200000">
              <a:off x="1392062" y="880960"/>
              <a:ext cx="1191643" cy="567221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87F717F7-BA67-3DBB-2C1E-93DE9423B187}"/>
                </a:ext>
              </a:extLst>
            </p:cNvPr>
            <p:cNvSpPr/>
            <p:nvPr userDrawn="1"/>
          </p:nvSpPr>
          <p:spPr>
            <a:xfrm rot="16200000">
              <a:off x="1960153" y="880960"/>
              <a:ext cx="1191643" cy="567221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EC25C91A-E7D6-143F-8CBA-49C86F081711}"/>
                </a:ext>
              </a:extLst>
            </p:cNvPr>
            <p:cNvSpPr/>
            <p:nvPr userDrawn="1"/>
          </p:nvSpPr>
          <p:spPr>
            <a:xfrm rot="16200000">
              <a:off x="2528244" y="880960"/>
              <a:ext cx="1191643" cy="56722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C8BDCF05-9FAA-BE45-A86B-D65536E2DC65}"/>
                </a:ext>
              </a:extLst>
            </p:cNvPr>
            <p:cNvSpPr/>
            <p:nvPr userDrawn="1"/>
          </p:nvSpPr>
          <p:spPr>
            <a:xfrm rot="16200000">
              <a:off x="3096335" y="880960"/>
              <a:ext cx="1191643" cy="56722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BD27DD14-79B6-BFA6-0DE1-4745077AD6EB}"/>
                </a:ext>
              </a:extLst>
            </p:cNvPr>
            <p:cNvSpPr/>
            <p:nvPr userDrawn="1"/>
          </p:nvSpPr>
          <p:spPr>
            <a:xfrm rot="16200000">
              <a:off x="3664426" y="880960"/>
              <a:ext cx="1191643" cy="567221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1A1E6A46-72DD-4620-11AD-B24A46E2CD4F}"/>
                </a:ext>
              </a:extLst>
            </p:cNvPr>
            <p:cNvSpPr/>
            <p:nvPr userDrawn="1"/>
          </p:nvSpPr>
          <p:spPr>
            <a:xfrm rot="16200000">
              <a:off x="4232517" y="880960"/>
              <a:ext cx="1191643" cy="567221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C24740B9-0AFE-2A72-BAB4-CD9179B4E7B8}"/>
                </a:ext>
              </a:extLst>
            </p:cNvPr>
            <p:cNvSpPr/>
            <p:nvPr userDrawn="1"/>
          </p:nvSpPr>
          <p:spPr>
            <a:xfrm rot="16200000">
              <a:off x="4800608" y="880960"/>
              <a:ext cx="1191643" cy="56722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B3ADCE63-3A13-C0C7-34A8-AF40FE52F293}"/>
                </a:ext>
              </a:extLst>
            </p:cNvPr>
            <p:cNvSpPr/>
            <p:nvPr userDrawn="1"/>
          </p:nvSpPr>
          <p:spPr>
            <a:xfrm rot="16200000">
              <a:off x="5368699" y="880960"/>
              <a:ext cx="1191643" cy="567221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63163F3F-7C4F-CC6B-99BC-F04D03D6ECD0}"/>
                </a:ext>
              </a:extLst>
            </p:cNvPr>
            <p:cNvSpPr/>
            <p:nvPr userDrawn="1"/>
          </p:nvSpPr>
          <p:spPr>
            <a:xfrm rot="16200000">
              <a:off x="5936790" y="880960"/>
              <a:ext cx="1191643" cy="567221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16F35307-AB69-FFBC-107C-F809DFE913FA}"/>
                </a:ext>
              </a:extLst>
            </p:cNvPr>
            <p:cNvSpPr/>
            <p:nvPr userDrawn="1"/>
          </p:nvSpPr>
          <p:spPr>
            <a:xfrm rot="16200000">
              <a:off x="6504876" y="880960"/>
              <a:ext cx="1191643" cy="567221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67" name="Picture 66">
            <a:extLst>
              <a:ext uri="{FF2B5EF4-FFF2-40B4-BE49-F238E27FC236}">
                <a16:creationId xmlns:a16="http://schemas.microsoft.com/office/drawing/2014/main" id="{92802A39-2259-D3B0-4A1A-54A6CD7C5B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3233" b="2225"/>
          <a:stretch/>
        </p:blipFill>
        <p:spPr>
          <a:xfrm>
            <a:off x="7384309" y="0"/>
            <a:ext cx="17002867" cy="1064129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150F919F-2672-E7CF-2330-1BB4B37DD7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4332" y="1066799"/>
            <a:ext cx="567222" cy="10224081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433AA952-0C7C-D384-ECA1-9F6FD4F558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03404" y="4230666"/>
            <a:ext cx="12781375" cy="2893100"/>
          </a:xfrm>
          <a:prstGeom prst="rect">
            <a:avLst/>
          </a:prstGeom>
        </p:spPr>
        <p:txBody>
          <a:bodyPr vert="horz" wrap="square" lIns="91440" tIns="91440" rIns="91440" bIns="91440" rtlCol="0" anchor="b" anchorCtr="0">
            <a:sp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Two-line</a:t>
            </a:r>
            <a:br>
              <a:rPr lang="en-US" dirty="0"/>
            </a:br>
            <a:r>
              <a:rPr lang="en-US" dirty="0"/>
              <a:t>Section Headline</a:t>
            </a:r>
          </a:p>
        </p:txBody>
      </p:sp>
      <p:sp>
        <p:nvSpPr>
          <p:cNvPr id="5" name="Text Placeholder 24">
            <a:extLst>
              <a:ext uri="{FF2B5EF4-FFF2-40B4-BE49-F238E27FC236}">
                <a16:creationId xmlns:a16="http://schemas.microsoft.com/office/drawing/2014/main" id="{60B6D903-D6D9-E95F-7AEF-BBE59B0BFF8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703404" y="7615747"/>
            <a:ext cx="12781375" cy="750975"/>
          </a:xfrm>
        </p:spPr>
        <p:txBody>
          <a:bodyPr wrap="square">
            <a:spAutoFit/>
          </a:bodyPr>
          <a:lstStyle>
            <a:lvl1pPr marL="0" indent="0">
              <a:buNone/>
              <a:defRPr sz="3200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Section </a:t>
            </a:r>
            <a:r>
              <a:rPr lang="en-US" dirty="0" err="1"/>
              <a:t>subheadline</a:t>
            </a:r>
            <a:endParaRPr lang="en-US" dirty="0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36D72AE4-7D75-438A-159A-A31D41A684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8266726" y="1065027"/>
            <a:ext cx="616688" cy="10223632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2" name="Picture 61">
            <a:extLst>
              <a:ext uri="{FF2B5EF4-FFF2-40B4-BE49-F238E27FC236}">
                <a16:creationId xmlns:a16="http://schemas.microsoft.com/office/drawing/2014/main" id="{F03F0980-7265-5C47-BE68-98BD261ED4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2279"/>
          <a:stretch/>
        </p:blipFill>
        <p:spPr>
          <a:xfrm>
            <a:off x="18883423" y="1065902"/>
            <a:ext cx="5503752" cy="10224080"/>
          </a:xfrm>
          <a:prstGeom prst="rect">
            <a:avLst/>
          </a:prstGeom>
        </p:spPr>
      </p:pic>
      <p:pic>
        <p:nvPicPr>
          <p:cNvPr id="2" name="Picture 1" descr="Colorado State University symbol">
            <a:extLst>
              <a:ext uri="{FF2B5EF4-FFF2-40B4-BE49-F238E27FC236}">
                <a16:creationId xmlns:a16="http://schemas.microsoft.com/office/drawing/2014/main" id="{5B9E5C18-1C92-7803-DDA7-77DDBC2095B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95518" y="4680740"/>
            <a:ext cx="3077304" cy="3077304"/>
          </a:xfrm>
          <a:prstGeom prst="rect">
            <a:avLst/>
          </a:prstGeom>
        </p:spPr>
      </p:pic>
      <p:pic>
        <p:nvPicPr>
          <p:cNvPr id="65" name="Picture 64">
            <a:extLst>
              <a:ext uri="{FF2B5EF4-FFF2-40B4-BE49-F238E27FC236}">
                <a16:creationId xmlns:a16="http://schemas.microsoft.com/office/drawing/2014/main" id="{674329DB-9EDD-8725-56C0-72C3266940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-1" y="11279231"/>
            <a:ext cx="11866555" cy="2436768"/>
          </a:xfrm>
          <a:prstGeom prst="rect">
            <a:avLst/>
          </a:prstGeom>
        </p:spPr>
      </p:pic>
      <p:pic>
        <p:nvPicPr>
          <p:cNvPr id="75" name="Picture 74" descr="A landscape with trees and mountains in the background&#10;&#10;Description automatically generated">
            <a:extLst>
              <a:ext uri="{FF2B5EF4-FFF2-40B4-BE49-F238E27FC236}">
                <a16:creationId xmlns:a16="http://schemas.microsoft.com/office/drawing/2014/main" id="{30E7D063-4617-D2BD-9DE7-7C737655E09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t="-1" b="156"/>
          <a:stretch/>
        </p:blipFill>
        <p:spPr>
          <a:xfrm>
            <a:off x="11866554" y="11279231"/>
            <a:ext cx="12520621" cy="2436768"/>
          </a:xfrm>
          <a:prstGeom prst="rect">
            <a:avLst/>
          </a:prstGeom>
        </p:spPr>
      </p:pic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88FFE2DF-4195-F5AF-C13C-36CE7BF156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47140" y="13024017"/>
            <a:ext cx="924316" cy="4448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421B75-32F1-3341-9ED0-64265A793BE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108453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Green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>
            <a:extLst>
              <a:ext uri="{FF2B5EF4-FFF2-40B4-BE49-F238E27FC236}">
                <a16:creationId xmlns:a16="http://schemas.microsoft.com/office/drawing/2014/main" id="{84C5DCFD-8E50-0E34-6511-17C6AF3AF6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1448"/>
            <a:ext cx="7384308" cy="1066798"/>
            <a:chOff x="0" y="568749"/>
            <a:chExt cx="7384308" cy="1191643"/>
          </a:xfrm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2C93CB56-B18F-AC2B-07FA-E327477319F1}"/>
                </a:ext>
              </a:extLst>
            </p:cNvPr>
            <p:cNvSpPr/>
            <p:nvPr userDrawn="1"/>
          </p:nvSpPr>
          <p:spPr>
            <a:xfrm rot="16200000">
              <a:off x="-312211" y="880960"/>
              <a:ext cx="1191643" cy="567221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A7EA4EAD-14FD-0B28-80CE-E58319CD5295}"/>
                </a:ext>
              </a:extLst>
            </p:cNvPr>
            <p:cNvSpPr/>
            <p:nvPr userDrawn="1"/>
          </p:nvSpPr>
          <p:spPr>
            <a:xfrm rot="16200000">
              <a:off x="255880" y="880960"/>
              <a:ext cx="1191643" cy="56722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45D85398-5510-C23C-4599-548EAB3C0372}"/>
                </a:ext>
              </a:extLst>
            </p:cNvPr>
            <p:cNvSpPr/>
            <p:nvPr userDrawn="1"/>
          </p:nvSpPr>
          <p:spPr>
            <a:xfrm rot="16200000">
              <a:off x="823971" y="880960"/>
              <a:ext cx="1191643" cy="567221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2A023E23-4CF0-2687-7015-75045B5BC79E}"/>
                </a:ext>
              </a:extLst>
            </p:cNvPr>
            <p:cNvSpPr/>
            <p:nvPr userDrawn="1"/>
          </p:nvSpPr>
          <p:spPr>
            <a:xfrm rot="16200000">
              <a:off x="1392062" y="880960"/>
              <a:ext cx="1191643" cy="567221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BACFA773-B3D3-CA22-E73B-2E187CE9110A}"/>
                </a:ext>
              </a:extLst>
            </p:cNvPr>
            <p:cNvSpPr/>
            <p:nvPr userDrawn="1"/>
          </p:nvSpPr>
          <p:spPr>
            <a:xfrm rot="16200000">
              <a:off x="1960153" y="880960"/>
              <a:ext cx="1191643" cy="56722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76563EC6-526A-898E-1767-530D884EAC64}"/>
                </a:ext>
              </a:extLst>
            </p:cNvPr>
            <p:cNvSpPr/>
            <p:nvPr userDrawn="1"/>
          </p:nvSpPr>
          <p:spPr>
            <a:xfrm rot="16200000">
              <a:off x="2528244" y="880960"/>
              <a:ext cx="1191643" cy="56722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2C1FAB3A-AEC6-1661-22DC-1A08925AC506}"/>
                </a:ext>
              </a:extLst>
            </p:cNvPr>
            <p:cNvSpPr/>
            <p:nvPr userDrawn="1"/>
          </p:nvSpPr>
          <p:spPr>
            <a:xfrm rot="16200000">
              <a:off x="3096335" y="880960"/>
              <a:ext cx="1191643" cy="56722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9DCA74DA-15F1-3C92-AC34-90D525C3E823}"/>
                </a:ext>
              </a:extLst>
            </p:cNvPr>
            <p:cNvSpPr/>
            <p:nvPr userDrawn="1"/>
          </p:nvSpPr>
          <p:spPr>
            <a:xfrm rot="16200000">
              <a:off x="3664426" y="880960"/>
              <a:ext cx="1191643" cy="56722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F6D78D92-995C-D6A8-FF27-DF556469F0B9}"/>
                </a:ext>
              </a:extLst>
            </p:cNvPr>
            <p:cNvSpPr/>
            <p:nvPr userDrawn="1"/>
          </p:nvSpPr>
          <p:spPr>
            <a:xfrm rot="16200000">
              <a:off x="4232517" y="880960"/>
              <a:ext cx="1191643" cy="567221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7ED26EE1-6D1D-C765-2643-A5B8D2CF1065}"/>
                </a:ext>
              </a:extLst>
            </p:cNvPr>
            <p:cNvSpPr/>
            <p:nvPr userDrawn="1"/>
          </p:nvSpPr>
          <p:spPr>
            <a:xfrm rot="16200000">
              <a:off x="4800608" y="880960"/>
              <a:ext cx="1191643" cy="56722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D56B6B76-27D4-A7B5-C6F2-231D80228249}"/>
                </a:ext>
              </a:extLst>
            </p:cNvPr>
            <p:cNvSpPr/>
            <p:nvPr userDrawn="1"/>
          </p:nvSpPr>
          <p:spPr>
            <a:xfrm rot="16200000">
              <a:off x="5368699" y="880960"/>
              <a:ext cx="1191643" cy="567221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913B34D3-83D6-C0FE-B940-F2777F520BE3}"/>
                </a:ext>
              </a:extLst>
            </p:cNvPr>
            <p:cNvSpPr/>
            <p:nvPr userDrawn="1"/>
          </p:nvSpPr>
          <p:spPr>
            <a:xfrm rot="16200000">
              <a:off x="5936790" y="880960"/>
              <a:ext cx="1191643" cy="567221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719A497C-BE2A-8D40-9B83-F6EB98B5FDF9}"/>
                </a:ext>
              </a:extLst>
            </p:cNvPr>
            <p:cNvSpPr/>
            <p:nvPr userDrawn="1"/>
          </p:nvSpPr>
          <p:spPr>
            <a:xfrm rot="16200000">
              <a:off x="6504876" y="880960"/>
              <a:ext cx="1191643" cy="56722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A1A19627-FAD9-25D7-76F5-FEC1CE8C3F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3233" b="2225"/>
          <a:stretch/>
        </p:blipFill>
        <p:spPr>
          <a:xfrm>
            <a:off x="7384309" y="0"/>
            <a:ext cx="17002867" cy="1064129"/>
          </a:xfrm>
          <a:prstGeom prst="rect">
            <a:avLst/>
          </a:prstGeom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AB4C97F1-160B-3523-A33A-03C80EC7CB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4332" y="1066799"/>
            <a:ext cx="567222" cy="10224081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AA77D9F0-19AB-8C54-BB91-2A8C7E3977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03404" y="4233175"/>
            <a:ext cx="12781375" cy="2893100"/>
          </a:xfrm>
          <a:prstGeom prst="rect">
            <a:avLst/>
          </a:prstGeom>
        </p:spPr>
        <p:txBody>
          <a:bodyPr vert="horz" wrap="square" lIns="91440" tIns="91440" rIns="91440" bIns="91440" rtlCol="0" anchor="b" anchorCtr="0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Two-line</a:t>
            </a:r>
            <a:br>
              <a:rPr lang="en-US" dirty="0"/>
            </a:br>
            <a:r>
              <a:rPr lang="en-US" dirty="0"/>
              <a:t>Section Headline</a:t>
            </a:r>
          </a:p>
        </p:txBody>
      </p:sp>
      <p:sp>
        <p:nvSpPr>
          <p:cNvPr id="5" name="Text Placeholder 24">
            <a:extLst>
              <a:ext uri="{FF2B5EF4-FFF2-40B4-BE49-F238E27FC236}">
                <a16:creationId xmlns:a16="http://schemas.microsoft.com/office/drawing/2014/main" id="{1EE2248E-7F37-648B-CC77-345582D1991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703404" y="7618256"/>
            <a:ext cx="12781375" cy="750975"/>
          </a:xfrm>
        </p:spPr>
        <p:txBody>
          <a:bodyPr wrap="square">
            <a:spAutoFit/>
          </a:bodyPr>
          <a:lstStyle>
            <a:lvl1pPr marL="0" indent="0">
              <a:buNone/>
              <a:defRPr sz="3200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Section </a:t>
            </a:r>
            <a:r>
              <a:rPr lang="en-US" dirty="0" err="1"/>
              <a:t>subheadline</a:t>
            </a:r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D0B0AE0-E249-ED95-8E45-9A6ECFA106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8266726" y="1065027"/>
            <a:ext cx="616688" cy="1022363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D9353248-0DFE-5786-3EB4-38ECB70190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2279"/>
          <a:stretch/>
        </p:blipFill>
        <p:spPr>
          <a:xfrm>
            <a:off x="18883423" y="1065902"/>
            <a:ext cx="5503752" cy="10224080"/>
          </a:xfrm>
          <a:prstGeom prst="rect">
            <a:avLst/>
          </a:prstGeom>
        </p:spPr>
      </p:pic>
      <p:pic>
        <p:nvPicPr>
          <p:cNvPr id="2" name="Picture 1" descr="Colorado State University symbol">
            <a:extLst>
              <a:ext uri="{FF2B5EF4-FFF2-40B4-BE49-F238E27FC236}">
                <a16:creationId xmlns:a16="http://schemas.microsoft.com/office/drawing/2014/main" id="{43ECF808-D3BE-4641-8561-5991299CBEF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95518" y="4680740"/>
            <a:ext cx="3077304" cy="3077304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4491971E-EC47-BAB2-F1BB-CF91536EC1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-1" y="11279232"/>
            <a:ext cx="11866555" cy="2436768"/>
          </a:xfrm>
          <a:prstGeom prst="rect">
            <a:avLst/>
          </a:prstGeom>
        </p:spPr>
      </p:pic>
      <p:sp>
        <p:nvSpPr>
          <p:cNvPr id="52" name="Picture Placeholder 9">
            <a:extLst>
              <a:ext uri="{FF2B5EF4-FFF2-40B4-BE49-F238E27FC236}">
                <a16:creationId xmlns:a16="http://schemas.microsoft.com/office/drawing/2014/main" id="{BFE76D5A-50D9-62AB-C9BD-7DCEA851529D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11866554" y="11279232"/>
            <a:ext cx="12486238" cy="2436768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insert photo</a:t>
            </a:r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3CD1A3F4-56E6-44A2-F6BA-77EC11C852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47140" y="13024017"/>
            <a:ext cx="924316" cy="4448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800">
                <a:solidFill>
                  <a:schemeClr val="bg1"/>
                </a:solidFill>
              </a:defRPr>
            </a:lvl1pPr>
          </a:lstStyle>
          <a:p>
            <a:fld id="{5D421B75-32F1-3341-9ED0-64265A793BE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6154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bar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34CA485E-0E8B-9F15-5F04-03D336D7F4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84048"/>
          <a:stretch/>
        </p:blipFill>
        <p:spPr>
          <a:xfrm>
            <a:off x="1587" y="0"/>
            <a:ext cx="3889929" cy="13716893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4AED3097-84AA-5862-F8D0-BC7207A1C5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849950" y="0"/>
            <a:ext cx="467841" cy="13716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Colorado State University symbol">
            <a:extLst>
              <a:ext uri="{FF2B5EF4-FFF2-40B4-BE49-F238E27FC236}">
                <a16:creationId xmlns:a16="http://schemas.microsoft.com/office/drawing/2014/main" id="{F146F9C0-7E8C-BFF4-F322-1B9DE073D60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0856" y="11592396"/>
            <a:ext cx="1446028" cy="14460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4A24BEA-BB70-0A76-015A-8BFD7EB868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5952" b="89458"/>
          <a:stretch/>
        </p:blipFill>
        <p:spPr>
          <a:xfrm>
            <a:off x="3891515" y="1"/>
            <a:ext cx="20495659" cy="1446028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38E4A518-5FA6-422E-78D3-21ABCD78F9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96340" y="2077755"/>
            <a:ext cx="17921045" cy="1538883"/>
          </a:xfrm>
        </p:spPr>
        <p:txBody>
          <a:bodyPr anchor="t" anchorCtr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Headline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1BEA90C6-8F52-877D-2151-41D9FA2F2EC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396339" y="4010336"/>
            <a:ext cx="17921045" cy="3322961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Copy</a:t>
            </a:r>
          </a:p>
          <a:p>
            <a:pPr lvl="0"/>
            <a:r>
              <a:rPr lang="en-US" dirty="0"/>
              <a:t>Copy</a:t>
            </a:r>
          </a:p>
          <a:p>
            <a:pPr lvl="0"/>
            <a:r>
              <a:rPr lang="en-US" dirty="0"/>
              <a:t>Copy</a:t>
            </a:r>
          </a:p>
          <a:p>
            <a:pPr lvl="0"/>
            <a:r>
              <a:rPr lang="en-US" dirty="0"/>
              <a:t>Copy</a:t>
            </a:r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2F596587-5715-BFF7-0FFD-2D41193E6F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3214133" y="13024017"/>
            <a:ext cx="924316" cy="4448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421B75-32F1-3341-9ED0-64265A793BE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1004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 Bar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73307C8-7062-4247-432A-F4259380A6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87" y="0"/>
            <a:ext cx="24385588" cy="13716893"/>
          </a:xfrm>
          <a:prstGeom prst="rect">
            <a:avLst/>
          </a:prstGeom>
        </p:spPr>
      </p:pic>
      <p:pic>
        <p:nvPicPr>
          <p:cNvPr id="8" name="Picture 7" descr="Colorado State University symbol">
            <a:extLst>
              <a:ext uri="{FF2B5EF4-FFF2-40B4-BE49-F238E27FC236}">
                <a16:creationId xmlns:a16="http://schemas.microsoft.com/office/drawing/2014/main" id="{D12D5377-6199-8F49-2CFD-D9431C0036B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18468" y="1348236"/>
            <a:ext cx="1446028" cy="1446028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6395FAC7-B012-3C90-E0FE-8D2DFAB157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19470" y="3409600"/>
            <a:ext cx="21876635" cy="1538883"/>
          </a:xfrm>
        </p:spPr>
        <p:txBody>
          <a:bodyPr anchor="t" anchorCtr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Headline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42DC5F9-E376-15D2-E4CF-2350E427D73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619469" y="5342182"/>
            <a:ext cx="21876635" cy="3322961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Copy</a:t>
            </a:r>
          </a:p>
          <a:p>
            <a:pPr lvl="0"/>
            <a:r>
              <a:rPr lang="en-US" dirty="0"/>
              <a:t>Copy</a:t>
            </a:r>
          </a:p>
          <a:p>
            <a:pPr lvl="0"/>
            <a:r>
              <a:rPr lang="en-US" dirty="0"/>
              <a:t>Copy</a:t>
            </a:r>
          </a:p>
          <a:p>
            <a:pPr lvl="0"/>
            <a:r>
              <a:rPr lang="en-US" dirty="0"/>
              <a:t>Copy</a:t>
            </a:r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8397D50F-C7A3-D938-FD4B-49B55C3681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3214133" y="13024017"/>
            <a:ext cx="924316" cy="4448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421B75-32F1-3341-9ED0-64265A793BE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1201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>
            <a:extLst>
              <a:ext uri="{FF2B5EF4-FFF2-40B4-BE49-F238E27FC236}">
                <a16:creationId xmlns:a16="http://schemas.microsoft.com/office/drawing/2014/main" id="{8CB91771-9A35-C216-664E-38CB67BC30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87" y="0"/>
            <a:ext cx="24385588" cy="13716893"/>
          </a:xfrm>
          <a:prstGeom prst="rect">
            <a:avLst/>
          </a:prstGeom>
        </p:spPr>
      </p:pic>
      <p:sp>
        <p:nvSpPr>
          <p:cNvPr id="20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15333653" y="5501526"/>
            <a:ext cx="7129454" cy="2318844"/>
          </a:xfrm>
          <a:prstGeom prst="rect">
            <a:avLst/>
          </a:prstGeom>
        </p:spPr>
        <p:txBody>
          <a:bodyPr vert="horz" wrap="square" lIns="101858" tIns="50929" rIns="101858" bIns="50929" rtlCol="0" anchor="t" anchorCtr="0">
            <a:spAutoFit/>
          </a:bodyPr>
          <a:lstStyle>
            <a:lvl1pPr>
              <a:defRPr sz="7200"/>
            </a:lvl1pPr>
          </a:lstStyle>
          <a:p>
            <a:r>
              <a:rPr lang="en-US" dirty="0"/>
              <a:t>Two-line</a:t>
            </a:r>
            <a:br>
              <a:rPr lang="en-US" dirty="0"/>
            </a:br>
            <a:r>
              <a:rPr lang="en-US" dirty="0"/>
              <a:t>Headline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15333653" y="8214474"/>
            <a:ext cx="7129454" cy="695255"/>
          </a:xfrm>
        </p:spPr>
        <p:txBody>
          <a:bodyPr wrap="square">
            <a:spAutoFit/>
          </a:bodyPr>
          <a:lstStyle>
            <a:lvl1pPr marL="0" indent="0" algn="l">
              <a:lnSpc>
                <a:spcPct val="114000"/>
              </a:lnSpc>
              <a:buNone/>
              <a:defRPr/>
            </a:lvl1pPr>
          </a:lstStyle>
          <a:p>
            <a:pPr lvl="0"/>
            <a:r>
              <a:rPr lang="en-US" dirty="0"/>
              <a:t>Copy</a:t>
            </a:r>
          </a:p>
        </p:txBody>
      </p:sp>
      <p:sp>
        <p:nvSpPr>
          <p:cNvPr id="3" name="Chart Placeholder 2"/>
          <p:cNvSpPr>
            <a:spLocks noGrp="1"/>
          </p:cNvSpPr>
          <p:nvPr>
            <p:ph type="chart" sz="quarter" idx="12" hasCustomPrompt="1"/>
          </p:nvPr>
        </p:nvSpPr>
        <p:spPr>
          <a:xfrm>
            <a:off x="2140721" y="2173027"/>
            <a:ext cx="12112761" cy="9714173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/>
            </a:lvl1pPr>
          </a:lstStyle>
          <a:p>
            <a:r>
              <a:rPr lang="en-US"/>
              <a:t>Click to add chart</a:t>
            </a:r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00A5CD19-1082-1512-97C9-96B79AEE0D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3214133" y="13024017"/>
            <a:ext cx="924316" cy="4448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421B75-32F1-3341-9ED0-64265A793BE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024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Sidebar-Mountains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0CC1413D-AA80-5916-E18A-87102AB436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1" r="93100"/>
          <a:stretch/>
        </p:blipFill>
        <p:spPr>
          <a:xfrm>
            <a:off x="1587" y="0"/>
            <a:ext cx="1682772" cy="1371689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64458B6-0897-B08E-BD63-D027D5128B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6900" t="80305" r="5216"/>
          <a:stretch/>
        </p:blipFill>
        <p:spPr>
          <a:xfrm>
            <a:off x="1684359" y="11015330"/>
            <a:ext cx="21430822" cy="270156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7A9E552-529E-77F4-951A-D05187C6CC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6698809" y="0"/>
            <a:ext cx="467841" cy="13716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A sun shining over a forest&#10;&#10;Description automatically generated">
            <a:extLst>
              <a:ext uri="{FF2B5EF4-FFF2-40B4-BE49-F238E27FC236}">
                <a16:creationId xmlns:a16="http://schemas.microsoft.com/office/drawing/2014/main" id="{14518560-1601-CEE2-6EE7-1F6CB75292A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r="3022"/>
          <a:stretch/>
        </p:blipFill>
        <p:spPr>
          <a:xfrm>
            <a:off x="17182214" y="0"/>
            <a:ext cx="7204961" cy="13716000"/>
          </a:xfrm>
          <a:prstGeom prst="rect">
            <a:avLst/>
          </a:prstGeom>
        </p:spPr>
      </p:pic>
      <p:pic>
        <p:nvPicPr>
          <p:cNvPr id="2" name="Picture 1" descr="Colorado State University symbol">
            <a:extLst>
              <a:ext uri="{FF2B5EF4-FFF2-40B4-BE49-F238E27FC236}">
                <a16:creationId xmlns:a16="http://schemas.microsoft.com/office/drawing/2014/main" id="{BDCB5DD4-D483-68BD-4F84-B2C9099F76C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09715" y="11547405"/>
            <a:ext cx="1446028" cy="1446028"/>
          </a:xfrm>
          <a:prstGeom prst="rect">
            <a:avLst/>
          </a:prstGeom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D85F4885-CC1E-1EF1-E274-97D422B3CB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99573" y="1041989"/>
            <a:ext cx="13515349" cy="2893100"/>
          </a:xfrm>
        </p:spPr>
        <p:txBody>
          <a:bodyPr anchor="t" anchorCtr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Two-line</a:t>
            </a:r>
            <a:br>
              <a:rPr lang="en-US" dirty="0"/>
            </a:br>
            <a:r>
              <a:rPr lang="en-US" dirty="0"/>
              <a:t>Headline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C52649C-B641-EC57-75DF-EF9D3DD7C85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199572" y="4642064"/>
            <a:ext cx="13515349" cy="3322961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Copy</a:t>
            </a:r>
          </a:p>
          <a:p>
            <a:pPr lvl="0"/>
            <a:r>
              <a:rPr lang="en-US" dirty="0"/>
              <a:t>Copy</a:t>
            </a:r>
          </a:p>
          <a:p>
            <a:pPr lvl="0"/>
            <a:r>
              <a:rPr lang="en-US" dirty="0"/>
              <a:t>Copy</a:t>
            </a:r>
          </a:p>
          <a:p>
            <a:pPr lvl="0"/>
            <a:r>
              <a:rPr lang="en-US" dirty="0"/>
              <a:t>Copy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265B62-AEED-B85E-3FF6-57ED771FE8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206088" y="13024017"/>
            <a:ext cx="924316" cy="4448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421B75-32F1-3341-9ED0-64265A793BE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132137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Sidebar-Oval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0CC1413D-AA80-5916-E18A-87102AB436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1" r="93100"/>
          <a:stretch/>
        </p:blipFill>
        <p:spPr>
          <a:xfrm>
            <a:off x="1587" y="0"/>
            <a:ext cx="1682772" cy="1371689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64458B6-0897-B08E-BD63-D027D5128B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6900" t="80305" r="5216"/>
          <a:stretch/>
        </p:blipFill>
        <p:spPr>
          <a:xfrm>
            <a:off x="1684359" y="11015330"/>
            <a:ext cx="21430822" cy="2701563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E5EE25A-A459-3620-F240-4DFA54D6D8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6698809" y="0"/>
            <a:ext cx="467841" cy="13716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row of trees on a road&#10;&#10;Description automatically generated">
            <a:extLst>
              <a:ext uri="{FF2B5EF4-FFF2-40B4-BE49-F238E27FC236}">
                <a16:creationId xmlns:a16="http://schemas.microsoft.com/office/drawing/2014/main" id="{AC942C72-8EC5-C087-939D-9BC6B550B65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2834"/>
          <a:stretch/>
        </p:blipFill>
        <p:spPr>
          <a:xfrm>
            <a:off x="17166651" y="1"/>
            <a:ext cx="7218938" cy="13715999"/>
          </a:xfrm>
          <a:prstGeom prst="rect">
            <a:avLst/>
          </a:prstGeom>
        </p:spPr>
      </p:pic>
      <p:pic>
        <p:nvPicPr>
          <p:cNvPr id="8" name="Picture 7" descr="Colorado State University symbol">
            <a:extLst>
              <a:ext uri="{FF2B5EF4-FFF2-40B4-BE49-F238E27FC236}">
                <a16:creationId xmlns:a16="http://schemas.microsoft.com/office/drawing/2014/main" id="{34E038AC-1AE3-ED73-7036-C6CAB00FAF4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09715" y="11547405"/>
            <a:ext cx="1446028" cy="1446028"/>
          </a:xfrm>
          <a:prstGeom prst="rect">
            <a:avLst/>
          </a:prstGeom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D85F4885-CC1E-1EF1-E274-97D422B3CB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99573" y="1041989"/>
            <a:ext cx="13515349" cy="2893100"/>
          </a:xfrm>
        </p:spPr>
        <p:txBody>
          <a:bodyPr anchor="t" anchorCtr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Two-line</a:t>
            </a:r>
            <a:br>
              <a:rPr lang="en-US" dirty="0"/>
            </a:br>
            <a:r>
              <a:rPr lang="en-US" dirty="0"/>
              <a:t>Headline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C52649C-B641-EC57-75DF-EF9D3DD7C85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199572" y="4642064"/>
            <a:ext cx="13515349" cy="3322961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Copy</a:t>
            </a:r>
          </a:p>
          <a:p>
            <a:pPr lvl="0"/>
            <a:r>
              <a:rPr lang="en-US" dirty="0"/>
              <a:t>Copy</a:t>
            </a:r>
          </a:p>
          <a:p>
            <a:pPr lvl="0"/>
            <a:r>
              <a:rPr lang="en-US" dirty="0"/>
              <a:t>Copy</a:t>
            </a:r>
          </a:p>
          <a:p>
            <a:pPr lvl="0"/>
            <a:r>
              <a:rPr lang="en-US" dirty="0"/>
              <a:t>Copy</a:t>
            </a:r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F42F9FFF-7EB1-A7DB-B013-A716B683F6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206088" y="13024017"/>
            <a:ext cx="924316" cy="4448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421B75-32F1-3341-9ED0-64265A793BE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735707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Sideba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FC866178-CBCD-77EF-8FAB-1F3C49A754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1" r="93100"/>
          <a:stretch/>
        </p:blipFill>
        <p:spPr>
          <a:xfrm>
            <a:off x="1587" y="0"/>
            <a:ext cx="1682772" cy="1371689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50CAAFB-2C9A-D0BB-FC1C-BBDD98ACFB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6900" t="80305" r="31592"/>
          <a:stretch/>
        </p:blipFill>
        <p:spPr>
          <a:xfrm>
            <a:off x="1684360" y="11015330"/>
            <a:ext cx="14998886" cy="2701563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282DB31-56E1-FB99-975F-6A13C48A22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6698809" y="0"/>
            <a:ext cx="467841" cy="13716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Picture Placeholder 9">
            <a:extLst>
              <a:ext uri="{FF2B5EF4-FFF2-40B4-BE49-F238E27FC236}">
                <a16:creationId xmlns:a16="http://schemas.microsoft.com/office/drawing/2014/main" id="{B7A48FE2-579B-81DF-FD0F-99223BB771EF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17182214" y="0"/>
            <a:ext cx="7170578" cy="13716000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insert photo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D85F4885-CC1E-1EF1-E274-97D422B3CB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99573" y="1041989"/>
            <a:ext cx="13515349" cy="2893100"/>
          </a:xfrm>
        </p:spPr>
        <p:txBody>
          <a:bodyPr anchor="t" anchorCtr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Two-line</a:t>
            </a:r>
            <a:br>
              <a:rPr lang="en-US" dirty="0"/>
            </a:br>
            <a:r>
              <a:rPr lang="en-US" dirty="0"/>
              <a:t>Headline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C52649C-B641-EC57-75DF-EF9D3DD7C85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199572" y="4642064"/>
            <a:ext cx="13515349" cy="3322961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Copy</a:t>
            </a:r>
          </a:p>
          <a:p>
            <a:pPr lvl="0"/>
            <a:r>
              <a:rPr lang="en-US" dirty="0"/>
              <a:t>Copy</a:t>
            </a:r>
          </a:p>
          <a:p>
            <a:pPr lvl="0"/>
            <a:r>
              <a:rPr lang="en-US" dirty="0"/>
              <a:t>Copy</a:t>
            </a:r>
          </a:p>
          <a:p>
            <a:pPr lvl="0"/>
            <a:r>
              <a:rPr lang="en-US" dirty="0"/>
              <a:t>Copy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222878-7E9A-81E8-7BD4-EA17ADD9C6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206088" y="13024017"/>
            <a:ext cx="924316" cy="4448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421B75-32F1-3341-9ED0-64265A793BE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611129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3594647" y="5063294"/>
            <a:ext cx="17197884" cy="1538883"/>
          </a:xfrm>
          <a:prstGeom prst="rect">
            <a:avLst/>
          </a:prstGeom>
        </p:spPr>
        <p:txBody>
          <a:bodyPr vert="horz" wrap="square" lIns="91440" tIns="91440" rIns="91440" bIns="91440" rtlCol="0" anchor="ctr" anchorCtr="0">
            <a:spAutoFit/>
          </a:bodyPr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“Quote”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22027ED-012B-7407-85EE-A5994FEE1E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12649202"/>
            <a:ext cx="7384308" cy="1066798"/>
            <a:chOff x="0" y="568749"/>
            <a:chExt cx="7384308" cy="1191643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AA6BD615-3100-6B0D-80AF-6148FF436E62}"/>
                </a:ext>
              </a:extLst>
            </p:cNvPr>
            <p:cNvSpPr/>
            <p:nvPr userDrawn="1"/>
          </p:nvSpPr>
          <p:spPr>
            <a:xfrm rot="16200000">
              <a:off x="-312211" y="880960"/>
              <a:ext cx="1191643" cy="567221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52AB864A-DFC1-8ACE-87E4-E92DA290916C}"/>
                </a:ext>
              </a:extLst>
            </p:cNvPr>
            <p:cNvSpPr/>
            <p:nvPr userDrawn="1"/>
          </p:nvSpPr>
          <p:spPr>
            <a:xfrm rot="16200000">
              <a:off x="255880" y="880960"/>
              <a:ext cx="1191643" cy="56722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A3CAA52F-343B-3FE3-30E3-295C4517EB1E}"/>
                </a:ext>
              </a:extLst>
            </p:cNvPr>
            <p:cNvSpPr/>
            <p:nvPr userDrawn="1"/>
          </p:nvSpPr>
          <p:spPr>
            <a:xfrm rot="16200000">
              <a:off x="823971" y="880960"/>
              <a:ext cx="1191643" cy="567221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BEDB2290-3E87-EBEE-B7C5-B036F1C77117}"/>
                </a:ext>
              </a:extLst>
            </p:cNvPr>
            <p:cNvSpPr/>
            <p:nvPr userDrawn="1"/>
          </p:nvSpPr>
          <p:spPr>
            <a:xfrm rot="16200000">
              <a:off x="1392062" y="880960"/>
              <a:ext cx="1191643" cy="567221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0DFFB4E1-F274-B073-8E7E-CB2544A6D761}"/>
                </a:ext>
              </a:extLst>
            </p:cNvPr>
            <p:cNvSpPr/>
            <p:nvPr userDrawn="1"/>
          </p:nvSpPr>
          <p:spPr>
            <a:xfrm rot="16200000">
              <a:off x="1960153" y="880960"/>
              <a:ext cx="1191643" cy="567221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B2F0147-429D-9A58-82F4-19D9B4664D4E}"/>
                </a:ext>
              </a:extLst>
            </p:cNvPr>
            <p:cNvSpPr/>
            <p:nvPr userDrawn="1"/>
          </p:nvSpPr>
          <p:spPr>
            <a:xfrm rot="16200000">
              <a:off x="2528244" y="880960"/>
              <a:ext cx="1191643" cy="56722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47891A34-14D2-ADB6-1169-740DA5910940}"/>
                </a:ext>
              </a:extLst>
            </p:cNvPr>
            <p:cNvSpPr/>
            <p:nvPr userDrawn="1"/>
          </p:nvSpPr>
          <p:spPr>
            <a:xfrm rot="16200000">
              <a:off x="3096335" y="880960"/>
              <a:ext cx="1191643" cy="56722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209C2B3-142D-5E44-1175-183720B6E55A}"/>
                </a:ext>
              </a:extLst>
            </p:cNvPr>
            <p:cNvSpPr/>
            <p:nvPr userDrawn="1"/>
          </p:nvSpPr>
          <p:spPr>
            <a:xfrm rot="16200000">
              <a:off x="3664426" y="880960"/>
              <a:ext cx="1191643" cy="567221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0B945597-6F58-A8E5-A24B-B3C67DA5490A}"/>
                </a:ext>
              </a:extLst>
            </p:cNvPr>
            <p:cNvSpPr/>
            <p:nvPr userDrawn="1"/>
          </p:nvSpPr>
          <p:spPr>
            <a:xfrm rot="16200000">
              <a:off x="4232517" y="880960"/>
              <a:ext cx="1191643" cy="567221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6207D62-8D62-B822-1E45-17C921014CC7}"/>
                </a:ext>
              </a:extLst>
            </p:cNvPr>
            <p:cNvSpPr/>
            <p:nvPr userDrawn="1"/>
          </p:nvSpPr>
          <p:spPr>
            <a:xfrm rot="16200000">
              <a:off x="4800608" y="880960"/>
              <a:ext cx="1191643" cy="56722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92A9CCBA-B6CB-7D13-11F8-8B53466883D9}"/>
                </a:ext>
              </a:extLst>
            </p:cNvPr>
            <p:cNvSpPr/>
            <p:nvPr userDrawn="1"/>
          </p:nvSpPr>
          <p:spPr>
            <a:xfrm rot="16200000">
              <a:off x="5368699" y="880960"/>
              <a:ext cx="1191643" cy="567221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B0D55400-2F92-5A7A-37B5-17CD27C2DC73}"/>
                </a:ext>
              </a:extLst>
            </p:cNvPr>
            <p:cNvSpPr/>
            <p:nvPr userDrawn="1"/>
          </p:nvSpPr>
          <p:spPr>
            <a:xfrm rot="16200000">
              <a:off x="5936790" y="880960"/>
              <a:ext cx="1191643" cy="567221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EFE0A2EF-4B95-657F-0869-CC36FA292DB5}"/>
                </a:ext>
              </a:extLst>
            </p:cNvPr>
            <p:cNvSpPr/>
            <p:nvPr userDrawn="1"/>
          </p:nvSpPr>
          <p:spPr>
            <a:xfrm rot="16200000">
              <a:off x="6504876" y="880960"/>
              <a:ext cx="1191643" cy="567221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8B2A8B82-B1AD-9FF9-67E7-3FDE201E7B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3233" b="2225"/>
          <a:stretch/>
        </p:blipFill>
        <p:spPr>
          <a:xfrm>
            <a:off x="7384309" y="12647754"/>
            <a:ext cx="17002867" cy="1064129"/>
          </a:xfrm>
          <a:prstGeom prst="rect">
            <a:avLst/>
          </a:prstGeom>
        </p:spPr>
      </p:pic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7672AE2E-C5C4-44D6-2A12-46A2082FB2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3214133" y="13024017"/>
            <a:ext cx="924316" cy="4448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0">
                <a:solidFill>
                  <a:srgbClr val="000000"/>
                </a:solidFill>
              </a:defRPr>
            </a:lvl1pPr>
          </a:lstStyle>
          <a:p>
            <a:fld id="{5D421B75-32F1-3341-9ED0-64265A793BE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740492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s-Color Bars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F2440F7-CED7-BA5A-F03A-60FEE65F99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87" y="0"/>
            <a:ext cx="24385588" cy="13716893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129CFA67-6F27-DC17-19C2-9CAB7BCE34B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05448" y="2096307"/>
            <a:ext cx="20507810" cy="1538883"/>
          </a:xfrm>
        </p:spPr>
        <p:txBody>
          <a:bodyPr/>
          <a:lstStyle/>
          <a:p>
            <a:r>
              <a:rPr lang="en-US" dirty="0"/>
              <a:t>Headline</a:t>
            </a:r>
          </a:p>
        </p:txBody>
      </p:sp>
      <p:sp>
        <p:nvSpPr>
          <p:cNvPr id="12" name="Text Placeholder 24"/>
          <p:cNvSpPr>
            <a:spLocks noGrp="1"/>
          </p:cNvSpPr>
          <p:nvPr>
            <p:ph type="body" sz="quarter" idx="10" hasCustomPrompt="1"/>
          </p:nvPr>
        </p:nvSpPr>
        <p:spPr>
          <a:xfrm>
            <a:off x="2605448" y="4255594"/>
            <a:ext cx="6075728" cy="892552"/>
          </a:xfrm>
        </p:spPr>
        <p:txBody>
          <a:bodyPr wrap="square" numCol="1" anchor="ctr" anchorCtr="0">
            <a:spAutoFit/>
          </a:bodyPr>
          <a:lstStyle>
            <a:lvl1pPr marL="0" indent="0" algn="ctr">
              <a:buNone/>
              <a:defRPr sz="4000" baseline="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Copy</a:t>
            </a:r>
          </a:p>
        </p:txBody>
      </p:sp>
      <p:sp>
        <p:nvSpPr>
          <p:cNvPr id="14" name="Text Placeholder 24"/>
          <p:cNvSpPr>
            <a:spLocks noGrp="1"/>
          </p:cNvSpPr>
          <p:nvPr>
            <p:ph type="body" sz="quarter" idx="11" hasCustomPrompt="1"/>
          </p:nvPr>
        </p:nvSpPr>
        <p:spPr>
          <a:xfrm>
            <a:off x="9821489" y="4255594"/>
            <a:ext cx="6075728" cy="892552"/>
          </a:xfrm>
        </p:spPr>
        <p:txBody>
          <a:bodyPr wrap="square" numCol="1" anchor="ctr" anchorCtr="0">
            <a:spAutoFit/>
          </a:bodyPr>
          <a:lstStyle>
            <a:lvl1pPr marL="0" indent="0" algn="ctr">
              <a:buNone/>
              <a:defRPr sz="4000" baseline="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Copy</a:t>
            </a:r>
          </a:p>
        </p:txBody>
      </p:sp>
      <p:sp>
        <p:nvSpPr>
          <p:cNvPr id="15" name="Text Placeholder 24"/>
          <p:cNvSpPr>
            <a:spLocks noGrp="1"/>
          </p:cNvSpPr>
          <p:nvPr>
            <p:ph type="body" sz="quarter" idx="12" hasCustomPrompt="1"/>
          </p:nvPr>
        </p:nvSpPr>
        <p:spPr>
          <a:xfrm>
            <a:off x="17037530" y="4255594"/>
            <a:ext cx="6075728" cy="892552"/>
          </a:xfrm>
        </p:spPr>
        <p:txBody>
          <a:bodyPr wrap="square" numCol="1" anchor="ctr" anchorCtr="0">
            <a:spAutoFit/>
          </a:bodyPr>
          <a:lstStyle>
            <a:lvl1pPr marL="0" indent="0" algn="ctr">
              <a:buNone/>
              <a:defRPr sz="4000" baseline="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Copy</a:t>
            </a:r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E8697D4B-8432-9C6E-B48E-E03539E44D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3214133" y="13024017"/>
            <a:ext cx="924316" cy="4448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421B75-32F1-3341-9ED0-64265A793BE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s-Sideba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5367D14-DC84-37FE-9353-9AFB12EA1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84048"/>
          <a:stretch/>
        </p:blipFill>
        <p:spPr>
          <a:xfrm>
            <a:off x="1587" y="0"/>
            <a:ext cx="3889929" cy="13716893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F38DA7F-E3F5-8F2E-74C2-ED9978E062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849950" y="0"/>
            <a:ext cx="467841" cy="13716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Colorado State University symbol">
            <a:extLst>
              <a:ext uri="{FF2B5EF4-FFF2-40B4-BE49-F238E27FC236}">
                <a16:creationId xmlns:a16="http://schemas.microsoft.com/office/drawing/2014/main" id="{E74486EA-1727-AA76-BCAA-5245CDDF5BA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0856" y="11592396"/>
            <a:ext cx="1446028" cy="1446028"/>
          </a:xfrm>
          <a:prstGeom prst="rect">
            <a:avLst/>
          </a:prstGeom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B10D2022-1C46-B33B-9D3B-B229B82C731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69875" y="723070"/>
            <a:ext cx="18136812" cy="1538883"/>
          </a:xfrm>
        </p:spPr>
        <p:txBody>
          <a:bodyPr/>
          <a:lstStyle/>
          <a:p>
            <a:r>
              <a:rPr lang="en-US" dirty="0"/>
              <a:t>Headline</a:t>
            </a:r>
          </a:p>
        </p:txBody>
      </p:sp>
      <p:sp>
        <p:nvSpPr>
          <p:cNvPr id="12" name="Text Placeholder 24"/>
          <p:cNvSpPr>
            <a:spLocks noGrp="1"/>
          </p:cNvSpPr>
          <p:nvPr>
            <p:ph type="body" sz="quarter" idx="10" hasCustomPrompt="1"/>
          </p:nvPr>
        </p:nvSpPr>
        <p:spPr>
          <a:xfrm>
            <a:off x="5169876" y="2904662"/>
            <a:ext cx="5428021" cy="892552"/>
          </a:xfrm>
        </p:spPr>
        <p:txBody>
          <a:bodyPr wrap="square" numCol="1" anchor="ctr" anchorCtr="0">
            <a:spAutoFit/>
          </a:bodyPr>
          <a:lstStyle>
            <a:lvl1pPr marL="0" indent="0" algn="ctr">
              <a:buNone/>
              <a:defRPr sz="4000" baseline="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Copy</a:t>
            </a:r>
          </a:p>
        </p:txBody>
      </p:sp>
      <p:sp>
        <p:nvSpPr>
          <p:cNvPr id="14" name="Text Placeholder 24"/>
          <p:cNvSpPr>
            <a:spLocks noGrp="1"/>
          </p:cNvSpPr>
          <p:nvPr>
            <p:ph type="body" sz="quarter" idx="11" hasCustomPrompt="1"/>
          </p:nvPr>
        </p:nvSpPr>
        <p:spPr>
          <a:xfrm>
            <a:off x="11524271" y="2904662"/>
            <a:ext cx="5428021" cy="892552"/>
          </a:xfrm>
        </p:spPr>
        <p:txBody>
          <a:bodyPr wrap="square" numCol="1" anchor="ctr" anchorCtr="0">
            <a:spAutoFit/>
          </a:bodyPr>
          <a:lstStyle>
            <a:lvl1pPr marL="0" indent="0" algn="ctr">
              <a:buNone/>
              <a:defRPr sz="4000" baseline="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Copy</a:t>
            </a:r>
          </a:p>
        </p:txBody>
      </p:sp>
      <p:sp>
        <p:nvSpPr>
          <p:cNvPr id="15" name="Text Placeholder 24"/>
          <p:cNvSpPr>
            <a:spLocks noGrp="1"/>
          </p:cNvSpPr>
          <p:nvPr>
            <p:ph type="body" sz="quarter" idx="12" hasCustomPrompt="1"/>
          </p:nvPr>
        </p:nvSpPr>
        <p:spPr>
          <a:xfrm>
            <a:off x="17878666" y="2904662"/>
            <a:ext cx="5428021" cy="892552"/>
          </a:xfrm>
        </p:spPr>
        <p:txBody>
          <a:bodyPr wrap="square" numCol="1" anchor="ctr" anchorCtr="0">
            <a:spAutoFit/>
          </a:bodyPr>
          <a:lstStyle>
            <a:lvl1pPr marL="0" indent="0" algn="ctr">
              <a:buNone/>
              <a:defRPr sz="4000" baseline="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Copy</a:t>
            </a:r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82F58C89-8A08-333D-6958-95A00A0BA1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3214133" y="13024017"/>
            <a:ext cx="924316" cy="4448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421B75-32F1-3341-9ED0-64265A793BE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325562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and Green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5904649" cy="13716000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baseline="0"/>
            </a:lvl1pPr>
          </a:lstStyle>
          <a:p>
            <a:r>
              <a:rPr lang="en-US"/>
              <a:t>Click to insert photo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3CB5CA8-1D33-D57A-0D5B-9F0C565ED1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2279" t="10488"/>
          <a:stretch/>
        </p:blipFill>
        <p:spPr>
          <a:xfrm rot="10800000">
            <a:off x="16138571" y="0"/>
            <a:ext cx="8248604" cy="137160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FB33A28-D647-6609-0C80-6EA99E4159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5904649" y="-2"/>
            <a:ext cx="467841" cy="13716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16873773" y="6858000"/>
            <a:ext cx="6778200" cy="695255"/>
          </a:xfrm>
        </p:spPr>
        <p:txBody>
          <a:bodyPr wrap="square">
            <a:spAutoFit/>
          </a:bodyPr>
          <a:lstStyle>
            <a:lvl1pPr marL="0" indent="0" algn="ctr">
              <a:lnSpc>
                <a:spcPct val="114000"/>
              </a:lnSpc>
              <a:buNone/>
              <a:defRPr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Copy</a:t>
            </a:r>
          </a:p>
        </p:txBody>
      </p:sp>
      <p:sp>
        <p:nvSpPr>
          <p:cNvPr id="11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16873773" y="5246522"/>
            <a:ext cx="6778200" cy="933849"/>
          </a:xfrm>
          <a:prstGeom prst="rect">
            <a:avLst/>
          </a:prstGeom>
        </p:spPr>
        <p:txBody>
          <a:bodyPr vert="horz" wrap="square" lIns="101858" tIns="50929" rIns="101858" bIns="50929" rtlCol="0" anchor="b" anchorCtr="0">
            <a:spAutoFit/>
          </a:bodyPr>
          <a:lstStyle>
            <a:lvl1pPr algn="ctr">
              <a:defRPr sz="54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Headline</a:t>
            </a:r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823C1988-8971-9C59-BDE8-BC869EA85B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3214133" y="13024017"/>
            <a:ext cx="924316" cy="4448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0">
                <a:solidFill>
                  <a:schemeClr val="bg1"/>
                </a:solidFill>
              </a:defRPr>
            </a:lvl1pPr>
          </a:lstStyle>
          <a:p>
            <a:fld id="{5D421B75-32F1-3341-9ED0-64265A793BE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5993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8A584C64-A914-822E-A0BB-375E897CD8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1"/>
            <a:ext cx="1191645" cy="3962400"/>
            <a:chOff x="23195532" y="179377"/>
            <a:chExt cx="1191645" cy="3952951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01BE646-2679-41E3-CEB5-2DD4A90CE1C6}"/>
                </a:ext>
              </a:extLst>
            </p:cNvPr>
            <p:cNvSpPr/>
            <p:nvPr userDrawn="1"/>
          </p:nvSpPr>
          <p:spPr>
            <a:xfrm>
              <a:off x="23195532" y="179377"/>
              <a:ext cx="1191643" cy="567221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CD082E90-8AC0-2284-E1DB-33E0BDA450B6}"/>
                </a:ext>
              </a:extLst>
            </p:cNvPr>
            <p:cNvSpPr/>
            <p:nvPr userDrawn="1"/>
          </p:nvSpPr>
          <p:spPr>
            <a:xfrm>
              <a:off x="23195534" y="743665"/>
              <a:ext cx="1191643" cy="56722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6DA3119-45E8-4CA2-315E-F2CF9CBE15CE}"/>
                </a:ext>
              </a:extLst>
            </p:cNvPr>
            <p:cNvSpPr/>
            <p:nvPr userDrawn="1"/>
          </p:nvSpPr>
          <p:spPr>
            <a:xfrm>
              <a:off x="23195533" y="1307953"/>
              <a:ext cx="1191643" cy="56722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5AD474F-9AA3-103A-C4A9-09C689687EE1}"/>
                </a:ext>
              </a:extLst>
            </p:cNvPr>
            <p:cNvSpPr/>
            <p:nvPr userDrawn="1"/>
          </p:nvSpPr>
          <p:spPr>
            <a:xfrm>
              <a:off x="23195532" y="1872241"/>
              <a:ext cx="1191643" cy="567221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451CED52-3D32-5A87-9350-1D2CB3612122}"/>
                </a:ext>
              </a:extLst>
            </p:cNvPr>
            <p:cNvSpPr/>
            <p:nvPr userDrawn="1"/>
          </p:nvSpPr>
          <p:spPr>
            <a:xfrm>
              <a:off x="23195532" y="2436529"/>
              <a:ext cx="1191643" cy="567221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7C670C8-1DCB-9B2F-3719-8994E2876370}"/>
                </a:ext>
              </a:extLst>
            </p:cNvPr>
            <p:cNvSpPr/>
            <p:nvPr userDrawn="1"/>
          </p:nvSpPr>
          <p:spPr>
            <a:xfrm>
              <a:off x="23195532" y="3000817"/>
              <a:ext cx="1191643" cy="56722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0A3FA346-5A9F-773A-7320-A028253E30BF}"/>
                </a:ext>
              </a:extLst>
            </p:cNvPr>
            <p:cNvSpPr/>
            <p:nvPr userDrawn="1"/>
          </p:nvSpPr>
          <p:spPr>
            <a:xfrm>
              <a:off x="23195532" y="3565107"/>
              <a:ext cx="1191643" cy="56722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171B610E-3267-1CA7-77AC-581280028E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" r="39071"/>
          <a:stretch/>
        </p:blipFill>
        <p:spPr>
          <a:xfrm>
            <a:off x="0" y="3962400"/>
            <a:ext cx="1191643" cy="97536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95391DFD-1F77-AEF7-99E8-EB336BCE8F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>
            <a:off x="1191643" y="0"/>
            <a:ext cx="350193" cy="13716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498030" y="1715201"/>
            <a:ext cx="8581832" cy="2893100"/>
          </a:xfrm>
        </p:spPr>
        <p:txBody>
          <a:bodyPr anchor="t" anchorCtr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Two-line</a:t>
            </a:r>
            <a:br>
              <a:rPr lang="en-US" dirty="0"/>
            </a:br>
            <a:r>
              <a:rPr lang="en-US" dirty="0"/>
              <a:t>Headline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 hasCustomPrompt="1"/>
          </p:nvPr>
        </p:nvSpPr>
        <p:spPr>
          <a:xfrm>
            <a:off x="2498029" y="5386343"/>
            <a:ext cx="8581830" cy="3322961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Copy</a:t>
            </a:r>
          </a:p>
          <a:p>
            <a:pPr lvl="0"/>
            <a:r>
              <a:rPr lang="en-US" dirty="0"/>
              <a:t>Copy</a:t>
            </a:r>
          </a:p>
          <a:p>
            <a:pPr lvl="0"/>
            <a:r>
              <a:rPr lang="en-US" dirty="0"/>
              <a:t>Copy</a:t>
            </a:r>
          </a:p>
          <a:p>
            <a:pPr lvl="0"/>
            <a:r>
              <a:rPr lang="en-US" dirty="0"/>
              <a:t>Copy</a:t>
            </a:r>
          </a:p>
        </p:txBody>
      </p:sp>
      <p:sp>
        <p:nvSpPr>
          <p:cNvPr id="8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12036056" y="0"/>
            <a:ext cx="12351120" cy="13716000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insert photo</a:t>
            </a:r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55BA60A1-0A69-8625-4064-E44722C496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508111" y="13024017"/>
            <a:ext cx="924316" cy="4448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421B75-32F1-3341-9ED0-64265A793BE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2799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9D2B293C-E279-D262-62FF-DE9F18B375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82698" y="1715201"/>
            <a:ext cx="8581832" cy="2893100"/>
          </a:xfrm>
        </p:spPr>
        <p:txBody>
          <a:bodyPr anchor="t" anchorCtr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Two-line</a:t>
            </a:r>
            <a:br>
              <a:rPr lang="en-US" dirty="0"/>
            </a:br>
            <a:r>
              <a:rPr lang="en-US" dirty="0"/>
              <a:t>Headline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3C4E5CF8-AF7E-5C3B-AE0F-2A8EB21265A1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12582701" y="5386343"/>
            <a:ext cx="8581830" cy="3322961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Copy</a:t>
            </a:r>
          </a:p>
          <a:p>
            <a:pPr lvl="0"/>
            <a:r>
              <a:rPr lang="en-US" dirty="0"/>
              <a:t>Copy</a:t>
            </a:r>
          </a:p>
          <a:p>
            <a:pPr lvl="0"/>
            <a:r>
              <a:rPr lang="en-US" dirty="0"/>
              <a:t>Copy</a:t>
            </a:r>
          </a:p>
          <a:p>
            <a:pPr lvl="0"/>
            <a:r>
              <a:rPr lang="en-US" dirty="0"/>
              <a:t>Copy</a:t>
            </a:r>
          </a:p>
        </p:txBody>
      </p:sp>
      <p:sp>
        <p:nvSpPr>
          <p:cNvPr id="7" name="Picture Placeholder 9">
            <a:extLst>
              <a:ext uri="{FF2B5EF4-FFF2-40B4-BE49-F238E27FC236}">
                <a16:creationId xmlns:a16="http://schemas.microsoft.com/office/drawing/2014/main" id="{E7CA2E77-0C7A-35BA-F020-60D736EB44F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1626499" cy="13716000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insert photo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8C56F39-2B84-2999-54DF-64863396D0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>
            <a:off x="22120733" y="0"/>
            <a:ext cx="350193" cy="13715997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FEAED01-6C6A-C36B-3B7D-03A91FE39E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382"/>
          <a:stretch/>
        </p:blipFill>
        <p:spPr>
          <a:xfrm>
            <a:off x="22470927" y="0"/>
            <a:ext cx="1916247" cy="85471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679910A-43DD-1C44-0141-B0B9F57F9C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2470928" y="8542870"/>
            <a:ext cx="1916247" cy="5173130"/>
          </a:xfrm>
          <a:prstGeom prst="rect">
            <a:avLst/>
          </a:prstGeom>
          <a:solidFill>
            <a:srgbClr val="0061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0CB3283F-B7C5-4D58-F734-965D9263C2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3214133" y="13024017"/>
            <a:ext cx="924316" cy="4448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0">
                <a:solidFill>
                  <a:schemeClr val="bg1"/>
                </a:solidFill>
              </a:defRPr>
            </a:lvl1pPr>
          </a:lstStyle>
          <a:p>
            <a:fld id="{5D421B75-32F1-3341-9ED0-64265A793BE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4078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and Bottom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B5EE7A8-CE53-9E0E-CB2D-27FFBA3B96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11295528"/>
            <a:ext cx="11866555" cy="242047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7AB5C39-6DBF-F77D-92A5-B8FEF05F2567}"/>
              </a:ext>
            </a:extLst>
          </p:cNvPr>
          <p:cNvSpPr/>
          <p:nvPr userDrawn="1"/>
        </p:nvSpPr>
        <p:spPr>
          <a:xfrm>
            <a:off x="11866554" y="11295529"/>
            <a:ext cx="12520620" cy="2420471"/>
          </a:xfrm>
          <a:prstGeom prst="rect">
            <a:avLst/>
          </a:prstGeom>
          <a:solidFill>
            <a:srgbClr val="0061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706724" y="11743593"/>
            <a:ext cx="22973728" cy="1333959"/>
          </a:xfrm>
          <a:prstGeom prst="rect">
            <a:avLst/>
          </a:prstGeom>
        </p:spPr>
        <p:txBody>
          <a:bodyPr vert="horz" wrap="square" lIns="101858" tIns="50929" rIns="101858" bIns="50929" rtlCol="0" anchor="t" anchorCtr="0">
            <a:spAutoFit/>
          </a:bodyPr>
          <a:lstStyle>
            <a:lvl1pPr>
              <a:defRPr sz="8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Headline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24387175" cy="11295529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baseline="0"/>
            </a:lvl1pPr>
          </a:lstStyle>
          <a:p>
            <a:r>
              <a:rPr lang="en-US"/>
              <a:t>Click to insert photo</a:t>
            </a:r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C1E06C1A-BE66-6D39-BB1E-3ACF855745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3214133" y="13024017"/>
            <a:ext cx="924316" cy="4448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0">
                <a:solidFill>
                  <a:schemeClr val="bg1"/>
                </a:solidFill>
              </a:defRPr>
            </a:lvl1pPr>
          </a:lstStyle>
          <a:p>
            <a:fld id="{5D421B75-32F1-3341-9ED0-64265A793BE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459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EC3C97C-4922-CFA8-2692-28A33BDEF7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7976" r="86450"/>
          <a:stretch/>
        </p:blipFill>
        <p:spPr>
          <a:xfrm>
            <a:off x="0" y="-893"/>
            <a:ext cx="1359243" cy="1371689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56AFC4A-24B4-F991-4FE8-5F2430532D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59243" y="-893"/>
            <a:ext cx="467841" cy="13716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1827084" y="0"/>
            <a:ext cx="22560091" cy="13716000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baseline="0"/>
            </a:lvl1pPr>
          </a:lstStyle>
          <a:p>
            <a:r>
              <a:rPr lang="en-US"/>
              <a:t>Click to insert photo</a:t>
            </a:r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FDA53C57-585A-C862-A030-6CF4335561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3214133" y="13024017"/>
            <a:ext cx="924316" cy="4448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0">
                <a:solidFill>
                  <a:schemeClr val="bg1"/>
                </a:solidFill>
              </a:defRPr>
            </a:lvl1pPr>
          </a:lstStyle>
          <a:p>
            <a:fld id="{5D421B75-32F1-3341-9ED0-64265A793BE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3642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ttom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6B352C01-CF06-B681-184A-FAE5A6ECB0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12649202"/>
            <a:ext cx="7384308" cy="1066798"/>
            <a:chOff x="0" y="568749"/>
            <a:chExt cx="7384308" cy="1191643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BC95E2CB-20FB-92B4-7A63-AD12348A4E27}"/>
                </a:ext>
              </a:extLst>
            </p:cNvPr>
            <p:cNvSpPr/>
            <p:nvPr userDrawn="1"/>
          </p:nvSpPr>
          <p:spPr>
            <a:xfrm rot="16200000">
              <a:off x="-312211" y="880960"/>
              <a:ext cx="1191643" cy="567221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7C85ADF-891A-E3CE-2A39-4F645BC1CD1D}"/>
                </a:ext>
              </a:extLst>
            </p:cNvPr>
            <p:cNvSpPr/>
            <p:nvPr userDrawn="1"/>
          </p:nvSpPr>
          <p:spPr>
            <a:xfrm rot="16200000">
              <a:off x="255880" y="880960"/>
              <a:ext cx="1191643" cy="56722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9CE6FDF2-B195-6F0E-C775-3E75B03A7960}"/>
                </a:ext>
              </a:extLst>
            </p:cNvPr>
            <p:cNvSpPr/>
            <p:nvPr userDrawn="1"/>
          </p:nvSpPr>
          <p:spPr>
            <a:xfrm rot="16200000">
              <a:off x="823971" y="880960"/>
              <a:ext cx="1191643" cy="567221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B659CA4-F22D-5CB5-4F52-1120A3B0163F}"/>
                </a:ext>
              </a:extLst>
            </p:cNvPr>
            <p:cNvSpPr/>
            <p:nvPr userDrawn="1"/>
          </p:nvSpPr>
          <p:spPr>
            <a:xfrm rot="16200000">
              <a:off x="1392062" y="880960"/>
              <a:ext cx="1191643" cy="567221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FFC27C3-B913-BD6A-2121-452EDFFA3347}"/>
                </a:ext>
              </a:extLst>
            </p:cNvPr>
            <p:cNvSpPr/>
            <p:nvPr userDrawn="1"/>
          </p:nvSpPr>
          <p:spPr>
            <a:xfrm rot="16200000">
              <a:off x="1960153" y="880960"/>
              <a:ext cx="1191643" cy="56722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27F1EFD-0724-26BE-BEA4-E006100A0613}"/>
                </a:ext>
              </a:extLst>
            </p:cNvPr>
            <p:cNvSpPr/>
            <p:nvPr userDrawn="1"/>
          </p:nvSpPr>
          <p:spPr>
            <a:xfrm rot="16200000">
              <a:off x="2528244" y="880960"/>
              <a:ext cx="1191643" cy="56722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31369B6-79CB-1FE0-44F1-A079EB772348}"/>
                </a:ext>
              </a:extLst>
            </p:cNvPr>
            <p:cNvSpPr/>
            <p:nvPr userDrawn="1"/>
          </p:nvSpPr>
          <p:spPr>
            <a:xfrm rot="16200000">
              <a:off x="3096335" y="880960"/>
              <a:ext cx="1191643" cy="56722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4B0CCF14-934C-2F45-E299-EADABD572E15}"/>
                </a:ext>
              </a:extLst>
            </p:cNvPr>
            <p:cNvSpPr/>
            <p:nvPr userDrawn="1"/>
          </p:nvSpPr>
          <p:spPr>
            <a:xfrm rot="16200000">
              <a:off x="3664426" y="880960"/>
              <a:ext cx="1191643" cy="56722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8BF02125-91FB-5BD9-B947-33A245C1AB2B}"/>
                </a:ext>
              </a:extLst>
            </p:cNvPr>
            <p:cNvSpPr/>
            <p:nvPr userDrawn="1"/>
          </p:nvSpPr>
          <p:spPr>
            <a:xfrm rot="16200000">
              <a:off x="4232517" y="880960"/>
              <a:ext cx="1191643" cy="567221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AC8BF4F0-1BAD-2261-9678-45CC4F8C4B0D}"/>
                </a:ext>
              </a:extLst>
            </p:cNvPr>
            <p:cNvSpPr/>
            <p:nvPr userDrawn="1"/>
          </p:nvSpPr>
          <p:spPr>
            <a:xfrm rot="16200000">
              <a:off x="4800608" y="880960"/>
              <a:ext cx="1191643" cy="56722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4AEEE461-0455-13A9-7AF9-6DF7BC0B5E78}"/>
                </a:ext>
              </a:extLst>
            </p:cNvPr>
            <p:cNvSpPr/>
            <p:nvPr userDrawn="1"/>
          </p:nvSpPr>
          <p:spPr>
            <a:xfrm rot="16200000">
              <a:off x="5368699" y="880960"/>
              <a:ext cx="1191643" cy="567221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CFAA87AA-5EC1-0A64-9BDC-3C9B3892CA61}"/>
                </a:ext>
              </a:extLst>
            </p:cNvPr>
            <p:cNvSpPr/>
            <p:nvPr userDrawn="1"/>
          </p:nvSpPr>
          <p:spPr>
            <a:xfrm rot="16200000">
              <a:off x="5936790" y="880960"/>
              <a:ext cx="1191643" cy="567221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6AB6F20-A900-3B90-DBCD-94880C4C6CA8}"/>
                </a:ext>
              </a:extLst>
            </p:cNvPr>
            <p:cNvSpPr/>
            <p:nvPr userDrawn="1"/>
          </p:nvSpPr>
          <p:spPr>
            <a:xfrm rot="16200000">
              <a:off x="6504876" y="880960"/>
              <a:ext cx="1191643" cy="56722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E5559F08-43EE-41A4-7125-5A6E16B114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3233" b="2225"/>
          <a:stretch/>
        </p:blipFill>
        <p:spPr>
          <a:xfrm>
            <a:off x="7384309" y="12647754"/>
            <a:ext cx="17002867" cy="1064129"/>
          </a:xfrm>
          <a:prstGeom prst="rect">
            <a:avLst/>
          </a:prstGeom>
        </p:spPr>
      </p:pic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54715335-D174-E71B-741C-712D7BBAF3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3214133" y="13024017"/>
            <a:ext cx="924316" cy="4448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0">
                <a:solidFill>
                  <a:srgbClr val="000000"/>
                </a:solidFill>
              </a:defRPr>
            </a:lvl1pPr>
          </a:lstStyle>
          <a:p>
            <a:fld id="{5D421B75-32F1-3341-9ED0-64265A793BE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F6BE7D36-222D-8293-06F9-02F1BC446F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3214133" y="13024017"/>
            <a:ext cx="924316" cy="4448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421B75-32F1-3341-9ED0-64265A793BE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1935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Gree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619C00B1-75B9-D48E-7592-19E77953A0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3214133" y="13024017"/>
            <a:ext cx="924316" cy="4448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0">
                <a:solidFill>
                  <a:schemeClr val="tx1"/>
                </a:solidFill>
              </a:defRPr>
            </a:lvl1pPr>
          </a:lstStyle>
          <a:p>
            <a:fld id="{5D421B75-32F1-3341-9ED0-64265A793BE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79767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m End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ram with a leather halter&#10;&#10;Description automatically generated">
            <a:extLst>
              <a:ext uri="{FF2B5EF4-FFF2-40B4-BE49-F238E27FC236}">
                <a16:creationId xmlns:a16="http://schemas.microsoft.com/office/drawing/2014/main" id="{AF5630CA-CE85-8E94-7F94-DDB28DF995C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87" y="0"/>
            <a:ext cx="24385588" cy="13716893"/>
          </a:xfrm>
          <a:prstGeom prst="rect">
            <a:avLst/>
          </a:prstGeom>
        </p:spPr>
      </p:pic>
      <p:pic>
        <p:nvPicPr>
          <p:cNvPr id="8" name="Picture 7" descr="Colorado State University logo">
            <a:extLst>
              <a:ext uri="{FF2B5EF4-FFF2-40B4-BE49-F238E27FC236}">
                <a16:creationId xmlns:a16="http://schemas.microsoft.com/office/drawing/2014/main" id="{1B6E8884-AC6A-78D6-0B43-26616F2549B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5806313" y="1473762"/>
            <a:ext cx="5296464" cy="346558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2F832BF-CDCD-C36C-3D8E-F4CBCB8D76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629677" y="6413112"/>
            <a:ext cx="7649736" cy="1651093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674827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m End-Names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ram with a leather halter&#10;&#10;Description automatically generated">
            <a:extLst>
              <a:ext uri="{FF2B5EF4-FFF2-40B4-BE49-F238E27FC236}">
                <a16:creationId xmlns:a16="http://schemas.microsoft.com/office/drawing/2014/main" id="{AF5630CA-CE85-8E94-7F94-DDB28DF995C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87" y="0"/>
            <a:ext cx="24385588" cy="13716893"/>
          </a:xfrm>
          <a:prstGeom prst="rect">
            <a:avLst/>
          </a:prstGeom>
        </p:spPr>
      </p:pic>
      <p:pic>
        <p:nvPicPr>
          <p:cNvPr id="8" name="Picture 7" descr="Colorado State University logo">
            <a:extLst>
              <a:ext uri="{FF2B5EF4-FFF2-40B4-BE49-F238E27FC236}">
                <a16:creationId xmlns:a16="http://schemas.microsoft.com/office/drawing/2014/main" id="{1B6E8884-AC6A-78D6-0B43-26616F2549B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5806312" y="1473762"/>
            <a:ext cx="5296464" cy="346558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900FED6-ACDF-A229-AA14-0BB8A6ED78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705069" y="6413112"/>
            <a:ext cx="7498947" cy="1015663"/>
          </a:xfrm>
        </p:spPr>
        <p:txBody>
          <a:bodyPr/>
          <a:lstStyle>
            <a:lvl1pPr algn="ctr">
              <a:defRPr sz="5400"/>
            </a:lvl1pPr>
          </a:lstStyle>
          <a:p>
            <a:r>
              <a:rPr lang="en-US" dirty="0"/>
              <a:t>Presented by:</a:t>
            </a:r>
          </a:p>
        </p:txBody>
      </p:sp>
      <p:sp>
        <p:nvSpPr>
          <p:cNvPr id="4" name="Text Placeholder 10">
            <a:extLst>
              <a:ext uri="{FF2B5EF4-FFF2-40B4-BE49-F238E27FC236}">
                <a16:creationId xmlns:a16="http://schemas.microsoft.com/office/drawing/2014/main" id="{40D62115-B299-FBCF-3FCD-BE332DB6525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05070" y="7773561"/>
            <a:ext cx="7498947" cy="2776209"/>
          </a:xfrm>
        </p:spPr>
        <p:txBody>
          <a:bodyPr wrap="square">
            <a:spAutoFit/>
          </a:bodyPr>
          <a:lstStyle>
            <a:lvl1pPr marL="0" indent="0" algn="ctr">
              <a:buNone/>
              <a:defRPr sz="3200" b="0" spc="0">
                <a:solidFill>
                  <a:schemeClr val="tx2"/>
                </a:solidFill>
              </a:defRPr>
            </a:lvl1pPr>
            <a:lvl2pPr marL="1234609" indent="0">
              <a:buNone/>
              <a:defRPr/>
            </a:lvl2pPr>
            <a:lvl3pPr marL="2469226" indent="0">
              <a:buNone/>
              <a:defRPr/>
            </a:lvl3pPr>
            <a:lvl4pPr marL="3703835" indent="0">
              <a:buNone/>
              <a:defRPr/>
            </a:lvl4pPr>
            <a:lvl5pPr marL="4938451" indent="0">
              <a:buNone/>
              <a:defRPr/>
            </a:lvl5pPr>
          </a:lstStyle>
          <a:p>
            <a:pPr lvl="0"/>
            <a:r>
              <a:rPr lang="en-US" dirty="0"/>
              <a:t>NAME</a:t>
            </a:r>
            <a:br>
              <a:rPr lang="en-US" dirty="0"/>
            </a:br>
            <a:r>
              <a:rPr lang="en-US" dirty="0"/>
              <a:t>contact info</a:t>
            </a:r>
          </a:p>
          <a:p>
            <a:pPr lvl="0"/>
            <a:r>
              <a:rPr lang="en-US" dirty="0"/>
              <a:t>NAME</a:t>
            </a:r>
            <a:br>
              <a:rPr lang="en-US" dirty="0"/>
            </a:br>
            <a:r>
              <a:rPr lang="en-US" dirty="0"/>
              <a:t>contact info</a:t>
            </a:r>
          </a:p>
        </p:txBody>
      </p:sp>
    </p:spTree>
    <p:extLst>
      <p:ext uri="{BB962C8B-B14F-4D97-AF65-F5344CB8AC3E}">
        <p14:creationId xmlns:p14="http://schemas.microsoft.com/office/powerpoint/2010/main" val="3406532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End-Log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7212377C-37CB-D156-A059-40B7B18662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1383"/>
          <a:stretch/>
        </p:blipFill>
        <p:spPr>
          <a:xfrm>
            <a:off x="0" y="0"/>
            <a:ext cx="1916219" cy="85471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9A8FAB7-7FC1-928E-5427-3DA0352657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8542867"/>
            <a:ext cx="1916247" cy="517313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BAA4D03-2C99-4E42-AE03-489907E1D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>
            <a:off x="1916247" y="0"/>
            <a:ext cx="350193" cy="13715997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E1FE05E-6413-869C-B146-56D470DE54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266440" y="0"/>
            <a:ext cx="6648960" cy="13715997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Colorado State University logo">
            <a:extLst>
              <a:ext uri="{FF2B5EF4-FFF2-40B4-BE49-F238E27FC236}">
                <a16:creationId xmlns:a16="http://schemas.microsoft.com/office/drawing/2014/main" id="{88E6F6F7-1DA3-89DD-7179-C39DAC639AC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023038" y="5125206"/>
            <a:ext cx="5296465" cy="3465588"/>
          </a:xfrm>
          <a:prstGeom prst="rect">
            <a:avLst/>
          </a:prstGeom>
        </p:spPr>
      </p:pic>
      <p:sp>
        <p:nvSpPr>
          <p:cNvPr id="11" name="Title 3">
            <a:extLst>
              <a:ext uri="{FF2B5EF4-FFF2-40B4-BE49-F238E27FC236}">
                <a16:creationId xmlns:a16="http://schemas.microsoft.com/office/drawing/2014/main" id="{1C51E8C0-A960-CF8E-9E76-C4F479A0DC9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995338" y="6741655"/>
            <a:ext cx="11950263" cy="1815882"/>
          </a:xfrm>
        </p:spPr>
        <p:txBody>
          <a:bodyPr/>
          <a:lstStyle>
            <a:lvl1pPr>
              <a:defRPr sz="10600"/>
            </a:lvl1pPr>
          </a:lstStyle>
          <a:p>
            <a:r>
              <a:rPr lang="en-US" dirty="0"/>
              <a:t>Thank you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5A25D5DD-F3EC-F94F-7CD0-3D872F132B51}"/>
              </a:ext>
            </a:extLst>
          </p:cNvPr>
          <p:cNvCxnSpPr/>
          <p:nvPr userDrawn="1"/>
        </p:nvCxnSpPr>
        <p:spPr>
          <a:xfrm>
            <a:off x="9995338" y="9039224"/>
            <a:ext cx="1608206" cy="0"/>
          </a:xfrm>
          <a:prstGeom prst="line">
            <a:avLst/>
          </a:prstGeom>
          <a:ln w="28575">
            <a:solidFill>
              <a:schemeClr val="accent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10">
            <a:extLst>
              <a:ext uri="{FF2B5EF4-FFF2-40B4-BE49-F238E27FC236}">
                <a16:creationId xmlns:a16="http://schemas.microsoft.com/office/drawing/2014/main" id="{FF30E220-B1FD-A0BB-DE0C-BA85A054572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995339" y="9475199"/>
            <a:ext cx="11950262" cy="1594347"/>
          </a:xfrm>
        </p:spPr>
        <p:txBody>
          <a:bodyPr wrap="square">
            <a:spAutoFit/>
          </a:bodyPr>
          <a:lstStyle>
            <a:lvl1pPr marL="0" indent="0">
              <a:buNone/>
              <a:defRPr sz="3200">
                <a:solidFill>
                  <a:schemeClr val="tx2"/>
                </a:solidFill>
              </a:defRPr>
            </a:lvl1pPr>
            <a:lvl2pPr marL="1234609" indent="0">
              <a:buNone/>
              <a:defRPr/>
            </a:lvl2pPr>
            <a:lvl3pPr marL="2469226" indent="0">
              <a:buNone/>
              <a:defRPr/>
            </a:lvl3pPr>
            <a:lvl4pPr marL="3703835" indent="0">
              <a:buNone/>
              <a:defRPr/>
            </a:lvl4pPr>
            <a:lvl5pPr marL="4938451" indent="0">
              <a:buNone/>
              <a:defRPr/>
            </a:lvl5pPr>
          </a:lstStyle>
          <a:p>
            <a:pPr lvl="0"/>
            <a:r>
              <a:rPr lang="en-US" dirty="0"/>
              <a:t>PRESENTER NAME, contact</a:t>
            </a:r>
          </a:p>
          <a:p>
            <a:pPr lvl="0"/>
            <a:r>
              <a:rPr lang="en-US" dirty="0"/>
              <a:t>PRESENTER NAME, contact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F3DD767-C628-3A6F-97BD-9FFF02CA25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>
            <a:off x="22845326" y="0"/>
            <a:ext cx="350193" cy="13716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9FCD3E1-DC76-37A2-36F0-EAA00D9627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23195530" y="1"/>
            <a:ext cx="1191645" cy="3962400"/>
            <a:chOff x="23195532" y="179377"/>
            <a:chExt cx="1191645" cy="3952951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21A587AE-9BBD-840C-D85E-5B6B4ADBC30D}"/>
                </a:ext>
              </a:extLst>
            </p:cNvPr>
            <p:cNvSpPr/>
            <p:nvPr userDrawn="1"/>
          </p:nvSpPr>
          <p:spPr>
            <a:xfrm>
              <a:off x="23195532" y="179377"/>
              <a:ext cx="1191643" cy="567221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45D19AD4-890F-F1F4-8B61-7F1743B4F6EA}"/>
                </a:ext>
              </a:extLst>
            </p:cNvPr>
            <p:cNvSpPr/>
            <p:nvPr userDrawn="1"/>
          </p:nvSpPr>
          <p:spPr>
            <a:xfrm>
              <a:off x="23195534" y="743665"/>
              <a:ext cx="1191643" cy="56722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751CADE-A0BE-763B-B0D4-DF84354C7881}"/>
                </a:ext>
              </a:extLst>
            </p:cNvPr>
            <p:cNvSpPr/>
            <p:nvPr userDrawn="1"/>
          </p:nvSpPr>
          <p:spPr>
            <a:xfrm>
              <a:off x="23195533" y="1307953"/>
              <a:ext cx="1191643" cy="56722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B3A95A34-7E24-90F5-057A-DF9E87C66D4F}"/>
                </a:ext>
              </a:extLst>
            </p:cNvPr>
            <p:cNvSpPr/>
            <p:nvPr userDrawn="1"/>
          </p:nvSpPr>
          <p:spPr>
            <a:xfrm>
              <a:off x="23195532" y="1872241"/>
              <a:ext cx="1191643" cy="567221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67F0090-A7E2-89EE-E302-3A002D09B76F}"/>
                </a:ext>
              </a:extLst>
            </p:cNvPr>
            <p:cNvSpPr/>
            <p:nvPr userDrawn="1"/>
          </p:nvSpPr>
          <p:spPr>
            <a:xfrm>
              <a:off x="23195532" y="2436529"/>
              <a:ext cx="1191643" cy="567221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6406FAC-C9F5-2196-6685-FBF50AC240C7}"/>
                </a:ext>
              </a:extLst>
            </p:cNvPr>
            <p:cNvSpPr/>
            <p:nvPr userDrawn="1"/>
          </p:nvSpPr>
          <p:spPr>
            <a:xfrm>
              <a:off x="23195532" y="3000817"/>
              <a:ext cx="1191643" cy="56722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E4FB0E4D-5BDF-2F0F-402C-F6C2FA743D5A}"/>
                </a:ext>
              </a:extLst>
            </p:cNvPr>
            <p:cNvSpPr/>
            <p:nvPr userDrawn="1"/>
          </p:nvSpPr>
          <p:spPr>
            <a:xfrm>
              <a:off x="23195532" y="3565107"/>
              <a:ext cx="1191643" cy="56722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8A523F13-2585-E0CF-B408-841087C154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1" r="39071"/>
          <a:stretch/>
        </p:blipFill>
        <p:spPr>
          <a:xfrm>
            <a:off x="23195519" y="3962400"/>
            <a:ext cx="1191643" cy="975360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End-Unit ID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7212377C-37CB-D156-A059-40B7B18662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1383"/>
          <a:stretch/>
        </p:blipFill>
        <p:spPr>
          <a:xfrm>
            <a:off x="0" y="0"/>
            <a:ext cx="1916219" cy="85471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9A8FAB7-7FC1-928E-5427-3DA0352657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8542867"/>
            <a:ext cx="1916247" cy="517313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BAA4D03-2C99-4E42-AE03-489907E1D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>
            <a:off x="1916247" y="0"/>
            <a:ext cx="350193" cy="13715997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E1FE05E-6413-869C-B146-56D470DE54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266440" y="0"/>
            <a:ext cx="6648960" cy="13715997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F3DD767-C628-3A6F-97BD-9FFF02CA25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>
            <a:off x="22845326" y="0"/>
            <a:ext cx="350193" cy="13716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9FCD3E1-DC76-37A2-36F0-EAA00D9627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23195530" y="1"/>
            <a:ext cx="1191645" cy="3962400"/>
            <a:chOff x="23195532" y="179377"/>
            <a:chExt cx="1191645" cy="3952951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21A587AE-9BBD-840C-D85E-5B6B4ADBC30D}"/>
                </a:ext>
              </a:extLst>
            </p:cNvPr>
            <p:cNvSpPr/>
            <p:nvPr userDrawn="1"/>
          </p:nvSpPr>
          <p:spPr>
            <a:xfrm>
              <a:off x="23195532" y="179377"/>
              <a:ext cx="1191643" cy="567221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45D19AD4-890F-F1F4-8B61-7F1743B4F6EA}"/>
                </a:ext>
              </a:extLst>
            </p:cNvPr>
            <p:cNvSpPr/>
            <p:nvPr userDrawn="1"/>
          </p:nvSpPr>
          <p:spPr>
            <a:xfrm>
              <a:off x="23195534" y="743665"/>
              <a:ext cx="1191643" cy="56722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751CADE-A0BE-763B-B0D4-DF84354C7881}"/>
                </a:ext>
              </a:extLst>
            </p:cNvPr>
            <p:cNvSpPr/>
            <p:nvPr userDrawn="1"/>
          </p:nvSpPr>
          <p:spPr>
            <a:xfrm>
              <a:off x="23195533" y="1307953"/>
              <a:ext cx="1191643" cy="56722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B3A95A34-7E24-90F5-057A-DF9E87C66D4F}"/>
                </a:ext>
              </a:extLst>
            </p:cNvPr>
            <p:cNvSpPr/>
            <p:nvPr userDrawn="1"/>
          </p:nvSpPr>
          <p:spPr>
            <a:xfrm>
              <a:off x="23195532" y="1872241"/>
              <a:ext cx="1191643" cy="567221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67F0090-A7E2-89EE-E302-3A002D09B76F}"/>
                </a:ext>
              </a:extLst>
            </p:cNvPr>
            <p:cNvSpPr/>
            <p:nvPr userDrawn="1"/>
          </p:nvSpPr>
          <p:spPr>
            <a:xfrm>
              <a:off x="23195532" y="2436529"/>
              <a:ext cx="1191643" cy="567221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6406FAC-C9F5-2196-6685-FBF50AC240C7}"/>
                </a:ext>
              </a:extLst>
            </p:cNvPr>
            <p:cNvSpPr/>
            <p:nvPr userDrawn="1"/>
          </p:nvSpPr>
          <p:spPr>
            <a:xfrm>
              <a:off x="23195532" y="3000817"/>
              <a:ext cx="1191643" cy="56722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E4FB0E4D-5BDF-2F0F-402C-F6C2FA743D5A}"/>
                </a:ext>
              </a:extLst>
            </p:cNvPr>
            <p:cNvSpPr/>
            <p:nvPr userDrawn="1"/>
          </p:nvSpPr>
          <p:spPr>
            <a:xfrm>
              <a:off x="23195532" y="3565107"/>
              <a:ext cx="1191643" cy="56722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8A523F13-2585-E0CF-B408-841087C154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1" r="39071"/>
          <a:stretch/>
        </p:blipFill>
        <p:spPr>
          <a:xfrm>
            <a:off x="23195519" y="3962400"/>
            <a:ext cx="1191643" cy="9753600"/>
          </a:xfrm>
          <a:prstGeom prst="rect">
            <a:avLst/>
          </a:prstGeom>
        </p:spPr>
      </p:pic>
      <p:sp>
        <p:nvSpPr>
          <p:cNvPr id="2" name="Title 3">
            <a:extLst>
              <a:ext uri="{FF2B5EF4-FFF2-40B4-BE49-F238E27FC236}">
                <a16:creationId xmlns:a16="http://schemas.microsoft.com/office/drawing/2014/main" id="{7B871660-E258-EA73-D579-547EDF7411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995338" y="6741655"/>
            <a:ext cx="11950263" cy="1815882"/>
          </a:xfrm>
        </p:spPr>
        <p:txBody>
          <a:bodyPr/>
          <a:lstStyle>
            <a:lvl1pPr>
              <a:defRPr sz="10600"/>
            </a:lvl1pPr>
          </a:lstStyle>
          <a:p>
            <a:r>
              <a:rPr lang="en-US" dirty="0"/>
              <a:t>Thank you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8A43E7A-35ED-91E3-9474-4044D7B529F9}"/>
              </a:ext>
            </a:extLst>
          </p:cNvPr>
          <p:cNvCxnSpPr/>
          <p:nvPr userDrawn="1"/>
        </p:nvCxnSpPr>
        <p:spPr>
          <a:xfrm>
            <a:off x="9995338" y="9039224"/>
            <a:ext cx="1608206" cy="0"/>
          </a:xfrm>
          <a:prstGeom prst="line">
            <a:avLst/>
          </a:prstGeom>
          <a:ln w="28575">
            <a:solidFill>
              <a:schemeClr val="accent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 Placeholder 10">
            <a:extLst>
              <a:ext uri="{FF2B5EF4-FFF2-40B4-BE49-F238E27FC236}">
                <a16:creationId xmlns:a16="http://schemas.microsoft.com/office/drawing/2014/main" id="{93FF432A-71A0-AEB2-CD70-56E9AE449AF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995339" y="9475199"/>
            <a:ext cx="11950262" cy="1594347"/>
          </a:xfrm>
        </p:spPr>
        <p:txBody>
          <a:bodyPr wrap="square">
            <a:spAutoFit/>
          </a:bodyPr>
          <a:lstStyle>
            <a:lvl1pPr marL="0" indent="0">
              <a:buNone/>
              <a:defRPr sz="3200">
                <a:solidFill>
                  <a:schemeClr val="tx2"/>
                </a:solidFill>
              </a:defRPr>
            </a:lvl1pPr>
            <a:lvl2pPr marL="1234609" indent="0">
              <a:buNone/>
              <a:defRPr/>
            </a:lvl2pPr>
            <a:lvl3pPr marL="2469226" indent="0">
              <a:buNone/>
              <a:defRPr/>
            </a:lvl3pPr>
            <a:lvl4pPr marL="3703835" indent="0">
              <a:buNone/>
              <a:defRPr/>
            </a:lvl4pPr>
            <a:lvl5pPr marL="4938451" indent="0">
              <a:buNone/>
              <a:defRPr/>
            </a:lvl5pPr>
          </a:lstStyle>
          <a:p>
            <a:pPr lvl="0"/>
            <a:r>
              <a:rPr lang="en-US" dirty="0"/>
              <a:t>PRESENTER NAME, contact</a:t>
            </a:r>
          </a:p>
          <a:p>
            <a:pPr lvl="0"/>
            <a:r>
              <a:rPr lang="en-US" dirty="0"/>
              <a:t>PRESENTER NAME, contact</a:t>
            </a:r>
          </a:p>
        </p:txBody>
      </p:sp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5F252C0F-BA90-D782-472D-97005636B9EF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2764514" y="5033019"/>
            <a:ext cx="5652812" cy="3509847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1234609" indent="0">
              <a:buNone/>
              <a:defRPr>
                <a:solidFill>
                  <a:schemeClr val="bg1"/>
                </a:solidFill>
              </a:defRPr>
            </a:lvl2pPr>
            <a:lvl3pPr marL="2469227" indent="0">
              <a:buNone/>
              <a:defRPr>
                <a:solidFill>
                  <a:schemeClr val="bg1"/>
                </a:solidFill>
              </a:defRPr>
            </a:lvl3pPr>
            <a:lvl4pPr marL="3703837" indent="0">
              <a:buNone/>
              <a:defRPr>
                <a:solidFill>
                  <a:schemeClr val="bg1"/>
                </a:solidFill>
              </a:defRPr>
            </a:lvl4pPr>
            <a:lvl5pPr marL="4938452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Crev-357</a:t>
            </a:r>
            <a:br>
              <a:rPr lang="en-US" dirty="0"/>
            </a:br>
            <a:r>
              <a:rPr lang="en-US" dirty="0"/>
              <a:t>Unit Identifier (.</a:t>
            </a:r>
            <a:r>
              <a:rPr lang="en-US" dirty="0" err="1"/>
              <a:t>png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9795543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rizontal End-Phot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39">
            <a:extLst>
              <a:ext uri="{FF2B5EF4-FFF2-40B4-BE49-F238E27FC236}">
                <a16:creationId xmlns:a16="http://schemas.microsoft.com/office/drawing/2014/main" id="{C2FE1179-060A-3D27-82A8-FF922A9D20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1448"/>
            <a:ext cx="7384308" cy="1066798"/>
            <a:chOff x="0" y="568749"/>
            <a:chExt cx="7384308" cy="1191643"/>
          </a:xfrm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63785700-D940-CF08-D71C-0DC555C6C817}"/>
                </a:ext>
              </a:extLst>
            </p:cNvPr>
            <p:cNvSpPr/>
            <p:nvPr userDrawn="1"/>
          </p:nvSpPr>
          <p:spPr>
            <a:xfrm rot="16200000">
              <a:off x="-312211" y="880960"/>
              <a:ext cx="1191643" cy="567221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5CFDE0A4-8993-7F70-FA2B-E75D9592E1E8}"/>
                </a:ext>
              </a:extLst>
            </p:cNvPr>
            <p:cNvSpPr/>
            <p:nvPr userDrawn="1"/>
          </p:nvSpPr>
          <p:spPr>
            <a:xfrm rot="16200000">
              <a:off x="255880" y="880960"/>
              <a:ext cx="1191643" cy="56722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C359DB4F-63BF-4EFA-7266-F5478622B335}"/>
                </a:ext>
              </a:extLst>
            </p:cNvPr>
            <p:cNvSpPr/>
            <p:nvPr userDrawn="1"/>
          </p:nvSpPr>
          <p:spPr>
            <a:xfrm rot="16200000">
              <a:off x="823971" y="880960"/>
              <a:ext cx="1191643" cy="567221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AB375E74-E1A5-397E-A084-12FE5D3832DF}"/>
                </a:ext>
              </a:extLst>
            </p:cNvPr>
            <p:cNvSpPr/>
            <p:nvPr userDrawn="1"/>
          </p:nvSpPr>
          <p:spPr>
            <a:xfrm rot="16200000">
              <a:off x="1392062" y="880960"/>
              <a:ext cx="1191643" cy="567221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5EA5C0FD-8892-4023-7176-401F72F5E9D7}"/>
                </a:ext>
              </a:extLst>
            </p:cNvPr>
            <p:cNvSpPr/>
            <p:nvPr userDrawn="1"/>
          </p:nvSpPr>
          <p:spPr>
            <a:xfrm rot="16200000">
              <a:off x="1960153" y="880960"/>
              <a:ext cx="1191643" cy="567221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20D614D3-0E10-A5E6-F530-292B871792E2}"/>
                </a:ext>
              </a:extLst>
            </p:cNvPr>
            <p:cNvSpPr/>
            <p:nvPr userDrawn="1"/>
          </p:nvSpPr>
          <p:spPr>
            <a:xfrm rot="16200000">
              <a:off x="2528244" y="880960"/>
              <a:ext cx="1191643" cy="56722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A12C8BD7-2A00-4A58-C7C4-FFB5A16E0C4E}"/>
                </a:ext>
              </a:extLst>
            </p:cNvPr>
            <p:cNvSpPr/>
            <p:nvPr userDrawn="1"/>
          </p:nvSpPr>
          <p:spPr>
            <a:xfrm rot="16200000">
              <a:off x="3096335" y="880960"/>
              <a:ext cx="1191643" cy="56722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562DFCC3-5056-E910-1AA7-8A6E8706840D}"/>
                </a:ext>
              </a:extLst>
            </p:cNvPr>
            <p:cNvSpPr/>
            <p:nvPr userDrawn="1"/>
          </p:nvSpPr>
          <p:spPr>
            <a:xfrm rot="16200000">
              <a:off x="3664426" y="880960"/>
              <a:ext cx="1191643" cy="567221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AFB788D6-F6E7-69DC-7B47-16066874EF93}"/>
                </a:ext>
              </a:extLst>
            </p:cNvPr>
            <p:cNvSpPr/>
            <p:nvPr userDrawn="1"/>
          </p:nvSpPr>
          <p:spPr>
            <a:xfrm rot="16200000">
              <a:off x="4232517" y="880960"/>
              <a:ext cx="1191643" cy="567221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6859C435-DF2E-74C7-556C-431C40B06EE0}"/>
                </a:ext>
              </a:extLst>
            </p:cNvPr>
            <p:cNvSpPr/>
            <p:nvPr userDrawn="1"/>
          </p:nvSpPr>
          <p:spPr>
            <a:xfrm rot="16200000">
              <a:off x="4800608" y="880960"/>
              <a:ext cx="1191643" cy="56722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0D394DE6-7BFA-0171-D496-99E4ECABB412}"/>
                </a:ext>
              </a:extLst>
            </p:cNvPr>
            <p:cNvSpPr/>
            <p:nvPr userDrawn="1"/>
          </p:nvSpPr>
          <p:spPr>
            <a:xfrm rot="16200000">
              <a:off x="5368699" y="880960"/>
              <a:ext cx="1191643" cy="567221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CF96C6D8-A646-6360-20C5-A538D8D4CACB}"/>
                </a:ext>
              </a:extLst>
            </p:cNvPr>
            <p:cNvSpPr/>
            <p:nvPr userDrawn="1"/>
          </p:nvSpPr>
          <p:spPr>
            <a:xfrm rot="16200000">
              <a:off x="5936790" y="880960"/>
              <a:ext cx="1191643" cy="567221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F73EEC1F-BB73-8C7F-1E19-DA55DEA55E31}"/>
                </a:ext>
              </a:extLst>
            </p:cNvPr>
            <p:cNvSpPr/>
            <p:nvPr userDrawn="1"/>
          </p:nvSpPr>
          <p:spPr>
            <a:xfrm rot="16200000">
              <a:off x="6504876" y="880960"/>
              <a:ext cx="1191643" cy="567221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32" name="Picture 31">
            <a:extLst>
              <a:ext uri="{FF2B5EF4-FFF2-40B4-BE49-F238E27FC236}">
                <a16:creationId xmlns:a16="http://schemas.microsoft.com/office/drawing/2014/main" id="{31B8CB2C-B1F8-C181-BD5D-282E6F2D06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3233" b="2225"/>
          <a:stretch/>
        </p:blipFill>
        <p:spPr>
          <a:xfrm>
            <a:off x="7384309" y="0"/>
            <a:ext cx="17002867" cy="1064129"/>
          </a:xfrm>
          <a:prstGeom prst="rect">
            <a:avLst/>
          </a:prstGeom>
        </p:spPr>
      </p:pic>
      <p:sp>
        <p:nvSpPr>
          <p:cNvPr id="54" name="Rectangle 53">
            <a:extLst>
              <a:ext uri="{FF2B5EF4-FFF2-40B4-BE49-F238E27FC236}">
                <a16:creationId xmlns:a16="http://schemas.microsoft.com/office/drawing/2014/main" id="{2DEE40D1-9264-E204-E475-6BCFCC6A63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4332" y="1066799"/>
            <a:ext cx="567222" cy="10224081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AD24E991-74E6-5E5A-DB83-5DB4589E219D}"/>
              </a:ext>
            </a:extLst>
          </p:cNvPr>
          <p:cNvSpPr txBox="1"/>
          <p:nvPr userDrawn="1"/>
        </p:nvSpPr>
        <p:spPr>
          <a:xfrm rot="16200000">
            <a:off x="-1696275" y="3002422"/>
            <a:ext cx="4071073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spc="300" dirty="0">
                <a:solidFill>
                  <a:schemeClr val="bg2"/>
                </a:solidFill>
                <a:latin typeface="Poppins" pitchFamily="2" charset="77"/>
                <a:cs typeface="Poppins" pitchFamily="2" charset="77"/>
              </a:rPr>
              <a:t>COLORADO STATE UNIVERSITY</a:t>
            </a:r>
          </a:p>
        </p:txBody>
      </p:sp>
      <p:sp>
        <p:nvSpPr>
          <p:cNvPr id="3" name="Title 3">
            <a:extLst>
              <a:ext uri="{FF2B5EF4-FFF2-40B4-BE49-F238E27FC236}">
                <a16:creationId xmlns:a16="http://schemas.microsoft.com/office/drawing/2014/main" id="{6E9B5D57-54A9-7F8C-2F46-55114B41E4E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80667" y="5210924"/>
            <a:ext cx="15371706" cy="1814343"/>
          </a:xfrm>
        </p:spPr>
        <p:txBody>
          <a:bodyPr/>
          <a:lstStyle>
            <a:lvl1pPr>
              <a:defRPr sz="10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Thank you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836EB418-AFEE-75E8-353E-C03A1972B6BA}"/>
              </a:ext>
            </a:extLst>
          </p:cNvPr>
          <p:cNvCxnSpPr/>
          <p:nvPr userDrawn="1"/>
        </p:nvCxnSpPr>
        <p:spPr>
          <a:xfrm>
            <a:off x="1680677" y="7468397"/>
            <a:ext cx="1608206" cy="0"/>
          </a:xfrm>
          <a:prstGeom prst="line">
            <a:avLst/>
          </a:prstGeom>
          <a:ln w="28575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Text Placeholder 10">
            <a:extLst>
              <a:ext uri="{FF2B5EF4-FFF2-40B4-BE49-F238E27FC236}">
                <a16:creationId xmlns:a16="http://schemas.microsoft.com/office/drawing/2014/main" id="{1A90964D-CC75-6EDC-5E39-27DFBA10B26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680677" y="7904428"/>
            <a:ext cx="15373945" cy="1594347"/>
          </a:xfrm>
        </p:spPr>
        <p:txBody>
          <a:bodyPr wrap="square">
            <a:spAutoFit/>
          </a:bodyPr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1234609" indent="0">
              <a:buNone/>
              <a:defRPr/>
            </a:lvl2pPr>
            <a:lvl3pPr marL="2469226" indent="0">
              <a:buNone/>
              <a:defRPr/>
            </a:lvl3pPr>
            <a:lvl4pPr marL="3703835" indent="0">
              <a:buNone/>
              <a:defRPr/>
            </a:lvl4pPr>
            <a:lvl5pPr marL="4938451" indent="0">
              <a:buNone/>
              <a:defRPr/>
            </a:lvl5pPr>
          </a:lstStyle>
          <a:p>
            <a:pPr lvl="0"/>
            <a:r>
              <a:rPr lang="en-US" dirty="0"/>
              <a:t>PRESENTER NAME, contact</a:t>
            </a:r>
          </a:p>
          <a:p>
            <a:pPr lvl="0"/>
            <a:r>
              <a:rPr lang="en-US" dirty="0"/>
              <a:t>PRESENTER NAME, contact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25C5AF0E-C6B4-8DAF-0272-0E12C0E01D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8266726" y="1065027"/>
            <a:ext cx="616688" cy="10223632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6" name="Picture 55">
            <a:extLst>
              <a:ext uri="{FF2B5EF4-FFF2-40B4-BE49-F238E27FC236}">
                <a16:creationId xmlns:a16="http://schemas.microsoft.com/office/drawing/2014/main" id="{E4EF3703-4192-DD20-BD1B-BFF64EE702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2279"/>
          <a:stretch/>
        </p:blipFill>
        <p:spPr>
          <a:xfrm>
            <a:off x="18883423" y="1065902"/>
            <a:ext cx="5503752" cy="10224080"/>
          </a:xfrm>
          <a:prstGeom prst="rect">
            <a:avLst/>
          </a:prstGeom>
        </p:spPr>
      </p:pic>
      <p:pic>
        <p:nvPicPr>
          <p:cNvPr id="65" name="Picture 64" descr="Colorado State University symbol">
            <a:extLst>
              <a:ext uri="{FF2B5EF4-FFF2-40B4-BE49-F238E27FC236}">
                <a16:creationId xmlns:a16="http://schemas.microsoft.com/office/drawing/2014/main" id="{87C71800-8C64-3F11-5C45-70B4426F141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95518" y="4680740"/>
            <a:ext cx="3077304" cy="3077304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C7F5A11D-0DB0-C073-C7F1-646999C22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-1" y="11279231"/>
            <a:ext cx="11866555" cy="2436768"/>
          </a:xfrm>
          <a:prstGeom prst="rect">
            <a:avLst/>
          </a:prstGeom>
        </p:spPr>
      </p:pic>
      <p:pic>
        <p:nvPicPr>
          <p:cNvPr id="59" name="Picture 58" descr="A landscape with trees and mountains in the background&#10;&#10;Description automatically generated">
            <a:extLst>
              <a:ext uri="{FF2B5EF4-FFF2-40B4-BE49-F238E27FC236}">
                <a16:creationId xmlns:a16="http://schemas.microsoft.com/office/drawing/2014/main" id="{2B4B4E82-B71D-5E67-0D28-5C4110BEE56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t="-1" b="156"/>
          <a:stretch/>
        </p:blipFill>
        <p:spPr>
          <a:xfrm>
            <a:off x="11866554" y="11279231"/>
            <a:ext cx="12520621" cy="2436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82582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rizontal End-Unit ID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9FD7D883-B270-F549-2559-D5B13B8036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1448"/>
            <a:ext cx="7384308" cy="1066798"/>
            <a:chOff x="0" y="568749"/>
            <a:chExt cx="7384308" cy="1191643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5CAA24E-5D7E-37A6-0358-2053450C88EC}"/>
                </a:ext>
              </a:extLst>
            </p:cNvPr>
            <p:cNvSpPr/>
            <p:nvPr userDrawn="1"/>
          </p:nvSpPr>
          <p:spPr>
            <a:xfrm rot="16200000">
              <a:off x="-312211" y="880960"/>
              <a:ext cx="1191643" cy="567221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9DB60F00-2138-4957-6D9C-CB8EECCA6A32}"/>
                </a:ext>
              </a:extLst>
            </p:cNvPr>
            <p:cNvSpPr/>
            <p:nvPr userDrawn="1"/>
          </p:nvSpPr>
          <p:spPr>
            <a:xfrm rot="16200000">
              <a:off x="255880" y="880960"/>
              <a:ext cx="1191643" cy="56722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FC94719-6E1A-861F-5A89-2B0C32086C71}"/>
                </a:ext>
              </a:extLst>
            </p:cNvPr>
            <p:cNvSpPr/>
            <p:nvPr userDrawn="1"/>
          </p:nvSpPr>
          <p:spPr>
            <a:xfrm rot="16200000">
              <a:off x="823971" y="880960"/>
              <a:ext cx="1191643" cy="567221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B9B66F7D-4AC1-1695-71BE-42953E420523}"/>
                </a:ext>
              </a:extLst>
            </p:cNvPr>
            <p:cNvSpPr/>
            <p:nvPr userDrawn="1"/>
          </p:nvSpPr>
          <p:spPr>
            <a:xfrm rot="16200000">
              <a:off x="1392062" y="880960"/>
              <a:ext cx="1191643" cy="567221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51F0055D-678D-02E2-B9A2-22E310559638}"/>
                </a:ext>
              </a:extLst>
            </p:cNvPr>
            <p:cNvSpPr/>
            <p:nvPr userDrawn="1"/>
          </p:nvSpPr>
          <p:spPr>
            <a:xfrm rot="16200000">
              <a:off x="1960153" y="880960"/>
              <a:ext cx="1191643" cy="567221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00A159A4-A164-78DE-9C64-DB3DDD80759B}"/>
                </a:ext>
              </a:extLst>
            </p:cNvPr>
            <p:cNvSpPr/>
            <p:nvPr userDrawn="1"/>
          </p:nvSpPr>
          <p:spPr>
            <a:xfrm rot="16200000">
              <a:off x="2528244" y="880960"/>
              <a:ext cx="1191643" cy="56722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DC0515D4-FC0C-F60E-FFBA-C564ED6C31CC}"/>
                </a:ext>
              </a:extLst>
            </p:cNvPr>
            <p:cNvSpPr/>
            <p:nvPr userDrawn="1"/>
          </p:nvSpPr>
          <p:spPr>
            <a:xfrm rot="16200000">
              <a:off x="3096335" y="880960"/>
              <a:ext cx="1191643" cy="56722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F9E71664-C0E2-BBEF-01C7-C18F330D1B83}"/>
                </a:ext>
              </a:extLst>
            </p:cNvPr>
            <p:cNvSpPr/>
            <p:nvPr userDrawn="1"/>
          </p:nvSpPr>
          <p:spPr>
            <a:xfrm rot="16200000">
              <a:off x="3664426" y="880960"/>
              <a:ext cx="1191643" cy="567221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32E15457-23F9-1462-17FD-D370604D2B2F}"/>
                </a:ext>
              </a:extLst>
            </p:cNvPr>
            <p:cNvSpPr/>
            <p:nvPr userDrawn="1"/>
          </p:nvSpPr>
          <p:spPr>
            <a:xfrm rot="16200000">
              <a:off x="4232517" y="880960"/>
              <a:ext cx="1191643" cy="567221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379B63E-2F05-7771-8B5A-CD4F5C5775DF}"/>
                </a:ext>
              </a:extLst>
            </p:cNvPr>
            <p:cNvSpPr/>
            <p:nvPr userDrawn="1"/>
          </p:nvSpPr>
          <p:spPr>
            <a:xfrm rot="16200000">
              <a:off x="4800608" y="880960"/>
              <a:ext cx="1191643" cy="56722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B360FA36-18EB-440D-66A1-2DA65C58A108}"/>
                </a:ext>
              </a:extLst>
            </p:cNvPr>
            <p:cNvSpPr/>
            <p:nvPr userDrawn="1"/>
          </p:nvSpPr>
          <p:spPr>
            <a:xfrm rot="16200000">
              <a:off x="5368699" y="880960"/>
              <a:ext cx="1191643" cy="567221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B5EE73CC-883D-5DDA-8E53-A52D44D3F35F}"/>
                </a:ext>
              </a:extLst>
            </p:cNvPr>
            <p:cNvSpPr/>
            <p:nvPr userDrawn="1"/>
          </p:nvSpPr>
          <p:spPr>
            <a:xfrm rot="16200000">
              <a:off x="5936790" y="880960"/>
              <a:ext cx="1191643" cy="567221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E0F89C42-E7C2-EF90-0EB9-65EBD0AAEFC7}"/>
                </a:ext>
              </a:extLst>
            </p:cNvPr>
            <p:cNvSpPr/>
            <p:nvPr userDrawn="1"/>
          </p:nvSpPr>
          <p:spPr>
            <a:xfrm rot="16200000">
              <a:off x="6504876" y="880960"/>
              <a:ext cx="1191643" cy="567221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70A2CF78-6DF9-46D2-E3BE-B3129B7846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3233" b="2225"/>
          <a:stretch/>
        </p:blipFill>
        <p:spPr>
          <a:xfrm>
            <a:off x="7384309" y="0"/>
            <a:ext cx="17002867" cy="106412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EA964AB-F4DE-6C73-1553-B342617563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4332" y="1066799"/>
            <a:ext cx="567222" cy="10224081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6870867-B712-9586-12B8-A508F5AD89AE}"/>
              </a:ext>
            </a:extLst>
          </p:cNvPr>
          <p:cNvSpPr txBox="1"/>
          <p:nvPr userDrawn="1"/>
        </p:nvSpPr>
        <p:spPr>
          <a:xfrm rot="16200000">
            <a:off x="-1696275" y="3002422"/>
            <a:ext cx="4071073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spc="300" dirty="0">
                <a:solidFill>
                  <a:schemeClr val="bg2"/>
                </a:solidFill>
                <a:latin typeface="Poppins" pitchFamily="2" charset="77"/>
                <a:cs typeface="Poppins" pitchFamily="2" charset="77"/>
              </a:rPr>
              <a:t>COLORADO STATE UNIVERSITY</a:t>
            </a:r>
          </a:p>
        </p:txBody>
      </p:sp>
      <p:sp>
        <p:nvSpPr>
          <p:cNvPr id="3" name="Title 3">
            <a:extLst>
              <a:ext uri="{FF2B5EF4-FFF2-40B4-BE49-F238E27FC236}">
                <a16:creationId xmlns:a16="http://schemas.microsoft.com/office/drawing/2014/main" id="{C51D96B2-D307-B41F-488C-8D20526E952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80667" y="5210924"/>
            <a:ext cx="15371706" cy="1814343"/>
          </a:xfrm>
        </p:spPr>
        <p:txBody>
          <a:bodyPr/>
          <a:lstStyle>
            <a:lvl1pPr>
              <a:defRPr sz="10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Thank you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836EB418-AFEE-75E8-353E-C03A1972B6BA}"/>
              </a:ext>
            </a:extLst>
          </p:cNvPr>
          <p:cNvCxnSpPr/>
          <p:nvPr userDrawn="1"/>
        </p:nvCxnSpPr>
        <p:spPr>
          <a:xfrm>
            <a:off x="1680677" y="7468397"/>
            <a:ext cx="1608206" cy="0"/>
          </a:xfrm>
          <a:prstGeom prst="line">
            <a:avLst/>
          </a:prstGeom>
          <a:ln w="28575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Text Placeholder 10">
            <a:extLst>
              <a:ext uri="{FF2B5EF4-FFF2-40B4-BE49-F238E27FC236}">
                <a16:creationId xmlns:a16="http://schemas.microsoft.com/office/drawing/2014/main" id="{1A90964D-CC75-6EDC-5E39-27DFBA10B26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680677" y="7904428"/>
            <a:ext cx="15373945" cy="1594347"/>
          </a:xfrm>
        </p:spPr>
        <p:txBody>
          <a:bodyPr wrap="square">
            <a:spAutoFit/>
          </a:bodyPr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1234609" indent="0">
              <a:buNone/>
              <a:defRPr/>
            </a:lvl2pPr>
            <a:lvl3pPr marL="2469226" indent="0">
              <a:buNone/>
              <a:defRPr/>
            </a:lvl3pPr>
            <a:lvl4pPr marL="3703835" indent="0">
              <a:buNone/>
              <a:defRPr/>
            </a:lvl4pPr>
            <a:lvl5pPr marL="4938451" indent="0">
              <a:buNone/>
              <a:defRPr/>
            </a:lvl5pPr>
          </a:lstStyle>
          <a:p>
            <a:pPr lvl="0"/>
            <a:r>
              <a:rPr lang="en-US" dirty="0"/>
              <a:t>PRESENTER NAME, contact</a:t>
            </a:r>
          </a:p>
          <a:p>
            <a:pPr lvl="0"/>
            <a:r>
              <a:rPr lang="en-US" dirty="0"/>
              <a:t>PRESENTER NAME, contact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EAC12B0-8979-9846-9D7C-586F9FFEC2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8266726" y="1065027"/>
            <a:ext cx="616688" cy="10223632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319B56A-0878-3613-5140-FDCEF57811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2279"/>
          <a:stretch/>
        </p:blipFill>
        <p:spPr>
          <a:xfrm>
            <a:off x="18883423" y="1065902"/>
            <a:ext cx="5503752" cy="1022408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F5DAD25-4FAB-CFBA-CB12-A4018C1A5B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-1" y="11279232"/>
            <a:ext cx="11866555" cy="2436768"/>
          </a:xfrm>
          <a:prstGeom prst="rect">
            <a:avLst/>
          </a:prstGeom>
        </p:spPr>
      </p:pic>
      <p:sp>
        <p:nvSpPr>
          <p:cNvPr id="26" name="Picture Placeholder 9">
            <a:extLst>
              <a:ext uri="{FF2B5EF4-FFF2-40B4-BE49-F238E27FC236}">
                <a16:creationId xmlns:a16="http://schemas.microsoft.com/office/drawing/2014/main" id="{CCA1A5C8-CE3D-9DDD-E962-CBF30AD2166E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11866554" y="11279232"/>
            <a:ext cx="12486238" cy="2436768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insert photo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87DA9F1-1FD3-CEAE-EED7-ED893670BE32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19184794" y="4690727"/>
            <a:ext cx="4901010" cy="23345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1234609" indent="0">
              <a:buNone/>
              <a:defRPr>
                <a:solidFill>
                  <a:schemeClr val="bg1"/>
                </a:solidFill>
              </a:defRPr>
            </a:lvl2pPr>
            <a:lvl3pPr marL="2469227" indent="0">
              <a:buNone/>
              <a:defRPr>
                <a:solidFill>
                  <a:schemeClr val="bg1"/>
                </a:solidFill>
              </a:defRPr>
            </a:lvl3pPr>
            <a:lvl4pPr marL="3703837" indent="0">
              <a:buNone/>
              <a:defRPr>
                <a:solidFill>
                  <a:schemeClr val="bg1"/>
                </a:solidFill>
              </a:defRPr>
            </a:lvl4pPr>
            <a:lvl5pPr marL="4938452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Crev-357</a:t>
            </a:r>
            <a:br>
              <a:rPr lang="en-US" dirty="0"/>
            </a:br>
            <a:r>
              <a:rPr lang="en-US" dirty="0"/>
              <a:t>Unit Identifier (.</a:t>
            </a:r>
            <a:r>
              <a:rPr lang="en-US" dirty="0" err="1"/>
              <a:t>png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36403569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rizontal End White-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37CB740-2652-06EA-4C66-40652C715F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3233" b="2225"/>
          <a:stretch/>
        </p:blipFill>
        <p:spPr>
          <a:xfrm>
            <a:off x="-1588" y="0"/>
            <a:ext cx="17002867" cy="1064129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05046AC8-DA72-C01A-0BA2-1044ADF16B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7002867" y="1448"/>
            <a:ext cx="7384308" cy="1066798"/>
            <a:chOff x="0" y="568749"/>
            <a:chExt cx="7384308" cy="1191643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C70A003C-8597-5C2A-FEAD-5F6DD776855A}"/>
                </a:ext>
              </a:extLst>
            </p:cNvPr>
            <p:cNvSpPr/>
            <p:nvPr userDrawn="1"/>
          </p:nvSpPr>
          <p:spPr>
            <a:xfrm rot="16200000">
              <a:off x="-312211" y="880960"/>
              <a:ext cx="1191643" cy="567221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B6D8B7DD-60DD-7BC0-2790-7041D7A427C7}"/>
                </a:ext>
              </a:extLst>
            </p:cNvPr>
            <p:cNvSpPr/>
            <p:nvPr userDrawn="1"/>
          </p:nvSpPr>
          <p:spPr>
            <a:xfrm rot="16200000">
              <a:off x="255880" y="880960"/>
              <a:ext cx="1191643" cy="56722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D3ADF33-B57A-5C56-7370-EA81B1A8B80A}"/>
                </a:ext>
              </a:extLst>
            </p:cNvPr>
            <p:cNvSpPr/>
            <p:nvPr userDrawn="1"/>
          </p:nvSpPr>
          <p:spPr>
            <a:xfrm rot="16200000">
              <a:off x="823971" y="880960"/>
              <a:ext cx="1191643" cy="567221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D010E03-07A7-D667-8F6B-C0CE97D176D5}"/>
                </a:ext>
              </a:extLst>
            </p:cNvPr>
            <p:cNvSpPr/>
            <p:nvPr userDrawn="1"/>
          </p:nvSpPr>
          <p:spPr>
            <a:xfrm rot="16200000">
              <a:off x="1392062" y="880960"/>
              <a:ext cx="1191643" cy="567221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12AC8BB-8F7D-31EF-A23A-403902D6FCCF}"/>
                </a:ext>
              </a:extLst>
            </p:cNvPr>
            <p:cNvSpPr/>
            <p:nvPr userDrawn="1"/>
          </p:nvSpPr>
          <p:spPr>
            <a:xfrm rot="16200000">
              <a:off x="1960153" y="880960"/>
              <a:ext cx="1191643" cy="56722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C1C9CD9-87A0-5C1E-A4B7-C62DBEDCE253}"/>
                </a:ext>
              </a:extLst>
            </p:cNvPr>
            <p:cNvSpPr/>
            <p:nvPr userDrawn="1"/>
          </p:nvSpPr>
          <p:spPr>
            <a:xfrm rot="16200000">
              <a:off x="2528244" y="880960"/>
              <a:ext cx="1191643" cy="56722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2191C7E4-430F-7154-382D-E456A28DCCEB}"/>
                </a:ext>
              </a:extLst>
            </p:cNvPr>
            <p:cNvSpPr/>
            <p:nvPr userDrawn="1"/>
          </p:nvSpPr>
          <p:spPr>
            <a:xfrm rot="16200000">
              <a:off x="3096335" y="880960"/>
              <a:ext cx="1191643" cy="56722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1273BBC-9D32-45EB-3BB9-60AF8CDED1F3}"/>
                </a:ext>
              </a:extLst>
            </p:cNvPr>
            <p:cNvSpPr/>
            <p:nvPr userDrawn="1"/>
          </p:nvSpPr>
          <p:spPr>
            <a:xfrm rot="16200000">
              <a:off x="3664426" y="880960"/>
              <a:ext cx="1191643" cy="56722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5DF5F6C-6598-CF4A-A3BF-2A4793E69101}"/>
                </a:ext>
              </a:extLst>
            </p:cNvPr>
            <p:cNvSpPr/>
            <p:nvPr userDrawn="1"/>
          </p:nvSpPr>
          <p:spPr>
            <a:xfrm rot="16200000">
              <a:off x="4232517" y="880960"/>
              <a:ext cx="1191643" cy="567221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C5A3A7B9-6406-FA34-CB33-5AA9018B5305}"/>
                </a:ext>
              </a:extLst>
            </p:cNvPr>
            <p:cNvSpPr/>
            <p:nvPr userDrawn="1"/>
          </p:nvSpPr>
          <p:spPr>
            <a:xfrm rot="16200000">
              <a:off x="4800608" y="880960"/>
              <a:ext cx="1191643" cy="56722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C391F33-105F-F2CC-3F5E-99FB47447420}"/>
                </a:ext>
              </a:extLst>
            </p:cNvPr>
            <p:cNvSpPr/>
            <p:nvPr userDrawn="1"/>
          </p:nvSpPr>
          <p:spPr>
            <a:xfrm rot="16200000">
              <a:off x="5368699" y="880960"/>
              <a:ext cx="1191643" cy="567221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A93F77B8-D938-C5E1-61CC-8EE93D95B500}"/>
                </a:ext>
              </a:extLst>
            </p:cNvPr>
            <p:cNvSpPr/>
            <p:nvPr userDrawn="1"/>
          </p:nvSpPr>
          <p:spPr>
            <a:xfrm rot="16200000">
              <a:off x="5936790" y="880960"/>
              <a:ext cx="1191643" cy="567221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6B2F4232-7F4A-773E-0936-295B0EDD8702}"/>
                </a:ext>
              </a:extLst>
            </p:cNvPr>
            <p:cNvSpPr/>
            <p:nvPr userDrawn="1"/>
          </p:nvSpPr>
          <p:spPr>
            <a:xfrm rot="16200000">
              <a:off x="6504876" y="880960"/>
              <a:ext cx="1191643" cy="56722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46B7AEF9-C019-9408-AE70-BF317347D9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7002867" y="1064129"/>
            <a:ext cx="283611" cy="12650423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16A5E7FE-8D4F-CDF0-2382-C7356003CD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3601" b="1351"/>
          <a:stretch/>
        </p:blipFill>
        <p:spPr>
          <a:xfrm>
            <a:off x="17286477" y="11559671"/>
            <a:ext cx="7100697" cy="2154881"/>
          </a:xfrm>
          <a:prstGeom prst="rect">
            <a:avLst/>
          </a:prstGeom>
        </p:spPr>
      </p:pic>
      <p:sp>
        <p:nvSpPr>
          <p:cNvPr id="20" name="Title 3">
            <a:extLst>
              <a:ext uri="{FF2B5EF4-FFF2-40B4-BE49-F238E27FC236}">
                <a16:creationId xmlns:a16="http://schemas.microsoft.com/office/drawing/2014/main" id="{EF90869F-30B6-3341-4303-FCC0E679F4D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29664" y="4281828"/>
            <a:ext cx="14711630" cy="1814343"/>
          </a:xfrm>
        </p:spPr>
        <p:txBody>
          <a:bodyPr/>
          <a:lstStyle>
            <a:lvl1pPr>
              <a:defRPr sz="106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Thank you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BDB0D20F-F3A0-591D-DC44-7DF74C18AA0E}"/>
              </a:ext>
            </a:extLst>
          </p:cNvPr>
          <p:cNvCxnSpPr/>
          <p:nvPr userDrawn="1"/>
        </p:nvCxnSpPr>
        <p:spPr>
          <a:xfrm>
            <a:off x="1129666" y="6604342"/>
            <a:ext cx="1608206" cy="0"/>
          </a:xfrm>
          <a:prstGeom prst="line">
            <a:avLst/>
          </a:prstGeom>
          <a:ln w="28575">
            <a:solidFill>
              <a:schemeClr val="accent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3" name="Picture 22" descr="Colorado State University logo">
            <a:extLst>
              <a:ext uri="{FF2B5EF4-FFF2-40B4-BE49-F238E27FC236}">
                <a16:creationId xmlns:a16="http://schemas.microsoft.com/office/drawing/2014/main" id="{0AC6BB0B-CF97-DC35-C2F8-4B56E77157C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50448" y="11708526"/>
            <a:ext cx="7850640" cy="1570128"/>
          </a:xfrm>
          <a:prstGeom prst="rect">
            <a:avLst/>
          </a:prstGeom>
        </p:spPr>
      </p:pic>
      <p:pic>
        <p:nvPicPr>
          <p:cNvPr id="24" name="Picture 23" descr="A skateboarder riding past a building">
            <a:extLst>
              <a:ext uri="{FF2B5EF4-FFF2-40B4-BE49-F238E27FC236}">
                <a16:creationId xmlns:a16="http://schemas.microsoft.com/office/drawing/2014/main" id="{C514C1F5-F327-137A-EB9B-C8FD50725C3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l="-1" r="5435" b="53244"/>
          <a:stretch/>
        </p:blipFill>
        <p:spPr>
          <a:xfrm>
            <a:off x="17286479" y="1064129"/>
            <a:ext cx="7100695" cy="4941528"/>
          </a:xfrm>
          <a:prstGeom prst="rect">
            <a:avLst/>
          </a:prstGeom>
        </p:spPr>
      </p:pic>
      <p:pic>
        <p:nvPicPr>
          <p:cNvPr id="25" name="Picture 24" descr="A student looking into a microscope">
            <a:extLst>
              <a:ext uri="{FF2B5EF4-FFF2-40B4-BE49-F238E27FC236}">
                <a16:creationId xmlns:a16="http://schemas.microsoft.com/office/drawing/2014/main" id="{343BBA91-537D-66E4-E63F-D3D9E3E300B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l="-1" t="47094" r="5435" b="1"/>
          <a:stretch/>
        </p:blipFill>
        <p:spPr>
          <a:xfrm>
            <a:off x="17286478" y="6005657"/>
            <a:ext cx="7100695" cy="5591355"/>
          </a:xfrm>
          <a:prstGeom prst="rect">
            <a:avLst/>
          </a:prstGeom>
        </p:spPr>
      </p:pic>
      <p:sp>
        <p:nvSpPr>
          <p:cNvPr id="27" name="Text Placeholder 10">
            <a:extLst>
              <a:ext uri="{FF2B5EF4-FFF2-40B4-BE49-F238E27FC236}">
                <a16:creationId xmlns:a16="http://schemas.microsoft.com/office/drawing/2014/main" id="{BED6F523-D22A-598B-A5A0-BA376AEE270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29665" y="7028503"/>
            <a:ext cx="14711630" cy="1594347"/>
          </a:xfrm>
        </p:spPr>
        <p:txBody>
          <a:bodyPr wrap="square">
            <a:spAutoFit/>
          </a:bodyPr>
          <a:lstStyle>
            <a:lvl1pPr marL="0" indent="0">
              <a:buNone/>
              <a:defRPr sz="3200">
                <a:solidFill>
                  <a:schemeClr val="tx2"/>
                </a:solidFill>
              </a:defRPr>
            </a:lvl1pPr>
            <a:lvl2pPr marL="1234609" indent="0">
              <a:buNone/>
              <a:defRPr/>
            </a:lvl2pPr>
            <a:lvl3pPr marL="2469226" indent="0">
              <a:buNone/>
              <a:defRPr/>
            </a:lvl3pPr>
            <a:lvl4pPr marL="3703835" indent="0">
              <a:buNone/>
              <a:defRPr/>
            </a:lvl4pPr>
            <a:lvl5pPr marL="4938451" indent="0">
              <a:buNone/>
              <a:defRPr/>
            </a:lvl5pPr>
          </a:lstStyle>
          <a:p>
            <a:pPr lvl="0"/>
            <a:r>
              <a:rPr lang="en-US" dirty="0"/>
              <a:t>PRESENTER NAME, contact</a:t>
            </a:r>
          </a:p>
          <a:p>
            <a:pPr lvl="0"/>
            <a:r>
              <a:rPr lang="en-US" dirty="0"/>
              <a:t>PRESENTER NAME, contact</a:t>
            </a:r>
          </a:p>
        </p:txBody>
      </p:sp>
    </p:spTree>
    <p:extLst>
      <p:ext uri="{BB962C8B-B14F-4D97-AF65-F5344CB8AC3E}">
        <p14:creationId xmlns:p14="http://schemas.microsoft.com/office/powerpoint/2010/main" val="1303660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rizontal End White-Unit 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37CB740-2652-06EA-4C66-40652C715F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3233" b="2225"/>
          <a:stretch/>
        </p:blipFill>
        <p:spPr>
          <a:xfrm>
            <a:off x="-1588" y="0"/>
            <a:ext cx="17002867" cy="1064129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05046AC8-DA72-C01A-0BA2-1044ADF16B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7002867" y="1448"/>
            <a:ext cx="7384308" cy="1066798"/>
            <a:chOff x="0" y="568749"/>
            <a:chExt cx="7384308" cy="1191643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C70A003C-8597-5C2A-FEAD-5F6DD776855A}"/>
                </a:ext>
              </a:extLst>
            </p:cNvPr>
            <p:cNvSpPr/>
            <p:nvPr userDrawn="1"/>
          </p:nvSpPr>
          <p:spPr>
            <a:xfrm rot="16200000">
              <a:off x="-312211" y="880960"/>
              <a:ext cx="1191643" cy="567221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B6D8B7DD-60DD-7BC0-2790-7041D7A427C7}"/>
                </a:ext>
              </a:extLst>
            </p:cNvPr>
            <p:cNvSpPr/>
            <p:nvPr userDrawn="1"/>
          </p:nvSpPr>
          <p:spPr>
            <a:xfrm rot="16200000">
              <a:off x="255880" y="880960"/>
              <a:ext cx="1191643" cy="56722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D3ADF33-B57A-5C56-7370-EA81B1A8B80A}"/>
                </a:ext>
              </a:extLst>
            </p:cNvPr>
            <p:cNvSpPr/>
            <p:nvPr userDrawn="1"/>
          </p:nvSpPr>
          <p:spPr>
            <a:xfrm rot="16200000">
              <a:off x="823971" y="880960"/>
              <a:ext cx="1191643" cy="567221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D010E03-07A7-D667-8F6B-C0CE97D176D5}"/>
                </a:ext>
              </a:extLst>
            </p:cNvPr>
            <p:cNvSpPr/>
            <p:nvPr userDrawn="1"/>
          </p:nvSpPr>
          <p:spPr>
            <a:xfrm rot="16200000">
              <a:off x="1392062" y="880960"/>
              <a:ext cx="1191643" cy="567221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12AC8BB-8F7D-31EF-A23A-403902D6FCCF}"/>
                </a:ext>
              </a:extLst>
            </p:cNvPr>
            <p:cNvSpPr/>
            <p:nvPr userDrawn="1"/>
          </p:nvSpPr>
          <p:spPr>
            <a:xfrm rot="16200000">
              <a:off x="1960153" y="880960"/>
              <a:ext cx="1191643" cy="56722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C1C9CD9-87A0-5C1E-A4B7-C62DBEDCE253}"/>
                </a:ext>
              </a:extLst>
            </p:cNvPr>
            <p:cNvSpPr/>
            <p:nvPr userDrawn="1"/>
          </p:nvSpPr>
          <p:spPr>
            <a:xfrm rot="16200000">
              <a:off x="2528244" y="880960"/>
              <a:ext cx="1191643" cy="56722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2191C7E4-430F-7154-382D-E456A28DCCEB}"/>
                </a:ext>
              </a:extLst>
            </p:cNvPr>
            <p:cNvSpPr/>
            <p:nvPr userDrawn="1"/>
          </p:nvSpPr>
          <p:spPr>
            <a:xfrm rot="16200000">
              <a:off x="3096335" y="880960"/>
              <a:ext cx="1191643" cy="56722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1273BBC-9D32-45EB-3BB9-60AF8CDED1F3}"/>
                </a:ext>
              </a:extLst>
            </p:cNvPr>
            <p:cNvSpPr/>
            <p:nvPr userDrawn="1"/>
          </p:nvSpPr>
          <p:spPr>
            <a:xfrm rot="16200000">
              <a:off x="3664426" y="880960"/>
              <a:ext cx="1191643" cy="56722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5DF5F6C-6598-CF4A-A3BF-2A4793E69101}"/>
                </a:ext>
              </a:extLst>
            </p:cNvPr>
            <p:cNvSpPr/>
            <p:nvPr userDrawn="1"/>
          </p:nvSpPr>
          <p:spPr>
            <a:xfrm rot="16200000">
              <a:off x="4232517" y="880960"/>
              <a:ext cx="1191643" cy="567221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C5A3A7B9-6406-FA34-CB33-5AA9018B5305}"/>
                </a:ext>
              </a:extLst>
            </p:cNvPr>
            <p:cNvSpPr/>
            <p:nvPr userDrawn="1"/>
          </p:nvSpPr>
          <p:spPr>
            <a:xfrm rot="16200000">
              <a:off x="4800608" y="880960"/>
              <a:ext cx="1191643" cy="56722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C391F33-105F-F2CC-3F5E-99FB47447420}"/>
                </a:ext>
              </a:extLst>
            </p:cNvPr>
            <p:cNvSpPr/>
            <p:nvPr userDrawn="1"/>
          </p:nvSpPr>
          <p:spPr>
            <a:xfrm rot="16200000">
              <a:off x="5368699" y="880960"/>
              <a:ext cx="1191643" cy="567221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A93F77B8-D938-C5E1-61CC-8EE93D95B500}"/>
                </a:ext>
              </a:extLst>
            </p:cNvPr>
            <p:cNvSpPr/>
            <p:nvPr userDrawn="1"/>
          </p:nvSpPr>
          <p:spPr>
            <a:xfrm rot="16200000">
              <a:off x="5936790" y="880960"/>
              <a:ext cx="1191643" cy="567221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6B2F4232-7F4A-773E-0936-295B0EDD8702}"/>
                </a:ext>
              </a:extLst>
            </p:cNvPr>
            <p:cNvSpPr/>
            <p:nvPr userDrawn="1"/>
          </p:nvSpPr>
          <p:spPr>
            <a:xfrm rot="16200000">
              <a:off x="6504876" y="880960"/>
              <a:ext cx="1191643" cy="56722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46B7AEF9-C019-9408-AE70-BF317347D9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7002867" y="1064129"/>
            <a:ext cx="283611" cy="12650423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16A5E7FE-8D4F-CDF0-2382-C7356003CD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3601" b="1351"/>
          <a:stretch/>
        </p:blipFill>
        <p:spPr>
          <a:xfrm>
            <a:off x="17286477" y="11559671"/>
            <a:ext cx="7100697" cy="2154881"/>
          </a:xfrm>
          <a:prstGeom prst="rect">
            <a:avLst/>
          </a:prstGeom>
        </p:spPr>
      </p:pic>
      <p:sp>
        <p:nvSpPr>
          <p:cNvPr id="23" name="Title 3">
            <a:extLst>
              <a:ext uri="{FF2B5EF4-FFF2-40B4-BE49-F238E27FC236}">
                <a16:creationId xmlns:a16="http://schemas.microsoft.com/office/drawing/2014/main" id="{28680960-077E-5C2B-520B-8C0FB6A7AF9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29664" y="4281828"/>
            <a:ext cx="14711630" cy="1814343"/>
          </a:xfrm>
        </p:spPr>
        <p:txBody>
          <a:bodyPr/>
          <a:lstStyle>
            <a:lvl1pPr>
              <a:defRPr sz="106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Thank you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BDB0D20F-F3A0-591D-DC44-7DF74C18AA0E}"/>
              </a:ext>
            </a:extLst>
          </p:cNvPr>
          <p:cNvCxnSpPr/>
          <p:nvPr userDrawn="1"/>
        </p:nvCxnSpPr>
        <p:spPr>
          <a:xfrm>
            <a:off x="1129666" y="6604342"/>
            <a:ext cx="1608206" cy="0"/>
          </a:xfrm>
          <a:prstGeom prst="line">
            <a:avLst/>
          </a:prstGeom>
          <a:ln w="28575">
            <a:solidFill>
              <a:schemeClr val="accent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 Placeholder 10">
            <a:extLst>
              <a:ext uri="{FF2B5EF4-FFF2-40B4-BE49-F238E27FC236}">
                <a16:creationId xmlns:a16="http://schemas.microsoft.com/office/drawing/2014/main" id="{BED6F523-D22A-598B-A5A0-BA376AEE270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29665" y="7028503"/>
            <a:ext cx="14711630" cy="1594347"/>
          </a:xfrm>
        </p:spPr>
        <p:txBody>
          <a:bodyPr wrap="square">
            <a:spAutoFit/>
          </a:bodyPr>
          <a:lstStyle>
            <a:lvl1pPr marL="0" indent="0">
              <a:buNone/>
              <a:defRPr sz="3200">
                <a:solidFill>
                  <a:schemeClr val="tx2"/>
                </a:solidFill>
              </a:defRPr>
            </a:lvl1pPr>
            <a:lvl2pPr marL="1234609" indent="0">
              <a:buNone/>
              <a:defRPr/>
            </a:lvl2pPr>
            <a:lvl3pPr marL="2469226" indent="0">
              <a:buNone/>
              <a:defRPr/>
            </a:lvl3pPr>
            <a:lvl4pPr marL="3703835" indent="0">
              <a:buNone/>
              <a:defRPr/>
            </a:lvl4pPr>
            <a:lvl5pPr marL="4938451" indent="0">
              <a:buNone/>
              <a:defRPr/>
            </a:lvl5pPr>
          </a:lstStyle>
          <a:p>
            <a:pPr lvl="0"/>
            <a:r>
              <a:rPr lang="en-US" dirty="0"/>
              <a:t>PRESENTER NAME, contact</a:t>
            </a:r>
          </a:p>
          <a:p>
            <a:pPr lvl="0"/>
            <a:r>
              <a:rPr lang="en-US" dirty="0"/>
              <a:t>PRESENTER NAME, contact</a:t>
            </a:r>
          </a:p>
        </p:txBody>
      </p:sp>
      <p:sp>
        <p:nvSpPr>
          <p:cNvPr id="24" name="Content Placeholder 4">
            <a:extLst>
              <a:ext uri="{FF2B5EF4-FFF2-40B4-BE49-F238E27FC236}">
                <a16:creationId xmlns:a16="http://schemas.microsoft.com/office/drawing/2014/main" id="{94BC0029-207A-599D-0EB1-F757DBB6EBFE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1145970" y="11558727"/>
            <a:ext cx="7835470" cy="1312219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1234609" indent="0">
              <a:buNone/>
              <a:defRPr>
                <a:solidFill>
                  <a:schemeClr val="bg1"/>
                </a:solidFill>
              </a:defRPr>
            </a:lvl2pPr>
            <a:lvl3pPr marL="2469227" indent="0">
              <a:buNone/>
              <a:defRPr>
                <a:solidFill>
                  <a:schemeClr val="bg1"/>
                </a:solidFill>
              </a:defRPr>
            </a:lvl3pPr>
            <a:lvl4pPr marL="3703837" indent="0">
              <a:buNone/>
              <a:defRPr>
                <a:solidFill>
                  <a:schemeClr val="bg1"/>
                </a:solidFill>
              </a:defRPr>
            </a:lvl4pPr>
            <a:lvl5pPr marL="4938452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H357</a:t>
            </a:r>
            <a:br>
              <a:rPr lang="en-US" dirty="0"/>
            </a:br>
            <a:r>
              <a:rPr lang="en-US" dirty="0"/>
              <a:t>Unit Identifier (.</a:t>
            </a:r>
            <a:r>
              <a:rPr lang="en-US" dirty="0" err="1"/>
              <a:t>png</a:t>
            </a:r>
            <a:r>
              <a:rPr lang="en-US" dirty="0"/>
              <a:t>)</a:t>
            </a:r>
          </a:p>
        </p:txBody>
      </p:sp>
      <p:sp>
        <p:nvSpPr>
          <p:cNvPr id="20" name="Picture Placeholder 9">
            <a:extLst>
              <a:ext uri="{FF2B5EF4-FFF2-40B4-BE49-F238E27FC236}">
                <a16:creationId xmlns:a16="http://schemas.microsoft.com/office/drawing/2014/main" id="{B39250BA-189E-5F30-4708-6D61E265E70D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17292360" y="1064128"/>
            <a:ext cx="7102476" cy="4250961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insert photo</a:t>
            </a:r>
          </a:p>
        </p:txBody>
      </p:sp>
      <p:sp>
        <p:nvSpPr>
          <p:cNvPr id="21" name="Picture Placeholder 9">
            <a:extLst>
              <a:ext uri="{FF2B5EF4-FFF2-40B4-BE49-F238E27FC236}">
                <a16:creationId xmlns:a16="http://schemas.microsoft.com/office/drawing/2014/main" id="{E1078A91-EAFC-469D-48CD-9EBEFE6AA90E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17292360" y="5315089"/>
            <a:ext cx="7102476" cy="6243638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insert photo</a:t>
            </a:r>
          </a:p>
        </p:txBody>
      </p:sp>
    </p:spTree>
    <p:extLst>
      <p:ext uri="{BB962C8B-B14F-4D97-AF65-F5344CB8AC3E}">
        <p14:creationId xmlns:p14="http://schemas.microsoft.com/office/powerpoint/2010/main" val="360875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oxed Descri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7175" cy="1371600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558" y="10490518"/>
            <a:ext cx="3216059" cy="3215640"/>
          </a:xfrm>
          <a:prstGeom prst="rect">
            <a:avLst/>
          </a:prstGeom>
        </p:spPr>
      </p:pic>
      <p:grpSp>
        <p:nvGrpSpPr>
          <p:cNvPr id="32" name="Group 31"/>
          <p:cNvGrpSpPr/>
          <p:nvPr userDrawn="1"/>
        </p:nvGrpSpPr>
        <p:grpSpPr>
          <a:xfrm>
            <a:off x="1210214" y="1053262"/>
            <a:ext cx="21966748" cy="11173968"/>
            <a:chOff x="687704" y="526631"/>
            <a:chExt cx="10981944" cy="5586984"/>
          </a:xfrm>
        </p:grpSpPr>
        <p:cxnSp>
          <p:nvCxnSpPr>
            <p:cNvPr id="18" name="Straight Connector 17"/>
            <p:cNvCxnSpPr/>
            <p:nvPr userDrawn="1"/>
          </p:nvCxnSpPr>
          <p:spPr>
            <a:xfrm>
              <a:off x="687705" y="6068911"/>
              <a:ext cx="4465320" cy="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 userDrawn="1"/>
          </p:nvCxnSpPr>
          <p:spPr>
            <a:xfrm>
              <a:off x="7038975" y="6084991"/>
              <a:ext cx="4604385" cy="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 userDrawn="1"/>
          </p:nvCxnSpPr>
          <p:spPr>
            <a:xfrm>
              <a:off x="687704" y="552031"/>
              <a:ext cx="10981944" cy="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 userDrawn="1"/>
          </p:nvCxnSpPr>
          <p:spPr>
            <a:xfrm>
              <a:off x="716280" y="552031"/>
              <a:ext cx="0" cy="551688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 userDrawn="1"/>
          </p:nvCxnSpPr>
          <p:spPr>
            <a:xfrm>
              <a:off x="11643360" y="526631"/>
              <a:ext cx="0" cy="5586984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1676619" y="4224463"/>
            <a:ext cx="21033938" cy="3391121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Klavika Rg" panose="02000000000000000000" pitchFamily="50" charset="0"/>
              </a:defRPr>
            </a:lvl1pPr>
            <a:lvl2pPr>
              <a:defRPr>
                <a:solidFill>
                  <a:schemeClr val="bg1"/>
                </a:solidFill>
                <a:latin typeface="Klavika Rg" panose="02000000000000000000" pitchFamily="50" charset="0"/>
              </a:defRPr>
            </a:lvl2pPr>
            <a:lvl3pPr>
              <a:defRPr>
                <a:solidFill>
                  <a:schemeClr val="bg1"/>
                </a:solidFill>
                <a:latin typeface="Klavika Rg" panose="02000000000000000000" pitchFamily="50" charset="0"/>
              </a:defRPr>
            </a:lvl3pPr>
            <a:lvl4pPr>
              <a:defRPr>
                <a:solidFill>
                  <a:schemeClr val="bg1"/>
                </a:solidFill>
                <a:latin typeface="Klavika Rg" panose="02000000000000000000" pitchFamily="50" charset="0"/>
              </a:defRPr>
            </a:lvl4pPr>
            <a:lvl5pPr>
              <a:defRPr>
                <a:solidFill>
                  <a:schemeClr val="bg1"/>
                </a:solidFill>
                <a:latin typeface="Klavika Rg" panose="02000000000000000000" pitchFamily="50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itle 10"/>
          <p:cNvSpPr>
            <a:spLocks noGrp="1"/>
          </p:cNvSpPr>
          <p:nvPr>
            <p:ph type="title"/>
          </p:nvPr>
        </p:nvSpPr>
        <p:spPr>
          <a:xfrm>
            <a:off x="1676619" y="2415706"/>
            <a:ext cx="21033938" cy="1538883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Proxima Nova Alt Lt" panose="02000506030000020004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32668358"/>
      </p:ext>
    </p:extLst>
  </p:cSld>
  <p:clrMapOvr>
    <a:masterClrMapping/>
  </p:clrMapOvr>
  <p:transition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ined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7175" cy="13716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3917" y="4780955"/>
            <a:ext cx="21033938" cy="2031325"/>
          </a:xfrm>
        </p:spPr>
        <p:txBody>
          <a:bodyPr anchor="b"/>
          <a:lstStyle>
            <a:lvl1pPr algn="ctr">
              <a:defRPr sz="12000">
                <a:solidFill>
                  <a:schemeClr val="bg1"/>
                </a:solidFill>
                <a:latin typeface="Proxima Nova Alt Lt" panose="02000506030000020004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558" y="10490518"/>
            <a:ext cx="3216059" cy="3215640"/>
          </a:xfrm>
          <a:prstGeom prst="rect">
            <a:avLst/>
          </a:prstGeom>
        </p:spPr>
      </p:pic>
      <p:cxnSp>
        <p:nvCxnSpPr>
          <p:cNvPr id="9" name="Straight Connector 8"/>
          <p:cNvCxnSpPr/>
          <p:nvPr userDrawn="1"/>
        </p:nvCxnSpPr>
        <p:spPr>
          <a:xfrm flipV="1">
            <a:off x="-151375" y="12137822"/>
            <a:ext cx="10307392" cy="1608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 userDrawn="1"/>
        </p:nvCxnSpPr>
        <p:spPr>
          <a:xfrm>
            <a:off x="13929104" y="12169982"/>
            <a:ext cx="10825201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635150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theme" Target="../theme/theme1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08513" y="1850980"/>
            <a:ext cx="22170156" cy="1538883"/>
          </a:xfrm>
          <a:prstGeom prst="rect">
            <a:avLst/>
          </a:prstGeom>
        </p:spPr>
        <p:txBody>
          <a:bodyPr vert="horz" lIns="91440" tIns="91440" rIns="91440" bIns="91440" rtlCol="0" anchor="b" anchorCtr="0">
            <a:spAutoFit/>
          </a:bodyPr>
          <a:lstStyle/>
          <a:p>
            <a:r>
              <a:rPr lang="en-US" dirty="0"/>
              <a:t>Headline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8511" y="4390382"/>
            <a:ext cx="22170156" cy="5198346"/>
          </a:xfrm>
          <a:prstGeom prst="rect">
            <a:avLst/>
          </a:prstGeom>
        </p:spPr>
        <p:txBody>
          <a:bodyPr vert="horz" lIns="91440" tIns="91440" rIns="91440" bIns="91440" rtlCol="0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0"/>
            <a:r>
              <a:rPr lang="en-US" dirty="0"/>
              <a:t>Click to edit Master text styles</a:t>
            </a:r>
          </a:p>
          <a:p>
            <a:pPr lvl="0"/>
            <a:r>
              <a:rPr lang="en-US" dirty="0"/>
              <a:t>Click to edit Master text styles</a:t>
            </a:r>
          </a:p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657334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93" r:id="rId2"/>
    <p:sldLayoutId id="2147483665" r:id="rId3"/>
    <p:sldLayoutId id="2147483678" r:id="rId4"/>
    <p:sldLayoutId id="2147483690" r:id="rId5"/>
    <p:sldLayoutId id="2147483689" r:id="rId6"/>
    <p:sldLayoutId id="2147483679" r:id="rId7"/>
    <p:sldLayoutId id="2147483649" r:id="rId8"/>
    <p:sldLayoutId id="2147483666" r:id="rId9"/>
    <p:sldLayoutId id="2147483694" r:id="rId10"/>
    <p:sldLayoutId id="2147483695" r:id="rId11"/>
    <p:sldLayoutId id="2147483683" r:id="rId12"/>
    <p:sldLayoutId id="2147483698" r:id="rId13"/>
    <p:sldLayoutId id="2147483670" r:id="rId14"/>
    <p:sldLayoutId id="2147483668" r:id="rId15"/>
    <p:sldLayoutId id="2147483697" r:id="rId16"/>
    <p:sldLayoutId id="2147483696" r:id="rId17"/>
    <p:sldLayoutId id="2147483687" r:id="rId18"/>
    <p:sldLayoutId id="2147483688" r:id="rId19"/>
    <p:sldLayoutId id="2147483700" r:id="rId20"/>
    <p:sldLayoutId id="2147483669" r:id="rId21"/>
    <p:sldLayoutId id="2147483650" r:id="rId22"/>
    <p:sldLayoutId id="2147483686" r:id="rId23"/>
    <p:sldLayoutId id="2147483661" r:id="rId24"/>
    <p:sldLayoutId id="2147483680" r:id="rId25"/>
    <p:sldLayoutId id="2147483691" r:id="rId26"/>
    <p:sldLayoutId id="2147483681" r:id="rId27"/>
    <p:sldLayoutId id="2147483682" r:id="rId28"/>
    <p:sldLayoutId id="2147483677" r:id="rId29"/>
    <p:sldLayoutId id="2147483699" r:id="rId30"/>
    <p:sldLayoutId id="2147483692" r:id="rId31"/>
    <p:sldLayoutId id="2147483701" r:id="rId32"/>
    <p:sldLayoutId id="2147483702" r:id="rId33"/>
    <p:sldLayoutId id="2147483703" r:id="rId34"/>
    <p:sldLayoutId id="2147483672" r:id="rId35"/>
    <p:sldLayoutId id="2147483704" r:id="rId36"/>
    <p:sldLayoutId id="2147483706" r:id="rId37"/>
    <p:sldLayoutId id="2147483707" r:id="rId38"/>
  </p:sldLayoutIdLst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hf sldNum="0" hdr="0" ftr="0" dt="0"/>
  <p:txStyles>
    <p:titleStyle>
      <a:lvl1pPr algn="l" defTabSz="1234609" rtl="0" eaLnBrk="1" latinLnBrk="0" hangingPunct="1">
        <a:spcBef>
          <a:spcPct val="0"/>
        </a:spcBef>
        <a:buNone/>
        <a:defRPr sz="8800" kern="1200">
          <a:solidFill>
            <a:schemeClr val="tx2"/>
          </a:solidFill>
          <a:latin typeface="Poppins" pitchFamily="2" charset="77"/>
          <a:ea typeface="Poppins" pitchFamily="2" charset="77"/>
          <a:cs typeface="Poppins" pitchFamily="2" charset="77"/>
        </a:defRPr>
      </a:lvl1pPr>
    </p:titleStyle>
    <p:bodyStyle>
      <a:lvl1pPr marL="925959" indent="-925959" algn="l" defTabSz="1234609" rtl="0" eaLnBrk="1" latinLnBrk="0" hangingPunct="1">
        <a:lnSpc>
          <a:spcPct val="120000"/>
        </a:lnSpc>
        <a:spcBef>
          <a:spcPts val="1059"/>
        </a:spcBef>
        <a:spcAft>
          <a:spcPts val="1059"/>
        </a:spcAft>
        <a:buFont typeface="Arial"/>
        <a:buChar char="•"/>
        <a:defRPr sz="3000" b="0" kern="1200">
          <a:solidFill>
            <a:schemeClr val="tx1"/>
          </a:solidFill>
          <a:latin typeface="Poppins" pitchFamily="2" charset="77"/>
          <a:ea typeface="Poppins" pitchFamily="2" charset="77"/>
          <a:cs typeface="Poppins" pitchFamily="2" charset="77"/>
        </a:defRPr>
      </a:lvl1pPr>
      <a:lvl2pPr marL="2006243" indent="-771634" algn="l" defTabSz="1234609" rtl="0" eaLnBrk="1" latinLnBrk="0" hangingPunct="1">
        <a:lnSpc>
          <a:spcPct val="120000"/>
        </a:lnSpc>
        <a:spcBef>
          <a:spcPts val="0"/>
        </a:spcBef>
        <a:spcAft>
          <a:spcPts val="1059"/>
        </a:spcAft>
        <a:buFont typeface="Arial"/>
        <a:buChar char="–"/>
        <a:defRPr sz="2800" b="0" kern="1200">
          <a:solidFill>
            <a:schemeClr val="tx1"/>
          </a:solidFill>
          <a:latin typeface="Poppins" pitchFamily="2" charset="77"/>
          <a:ea typeface="Poppins" pitchFamily="2" charset="77"/>
          <a:cs typeface="Poppins" pitchFamily="2" charset="77"/>
        </a:defRPr>
      </a:lvl2pPr>
      <a:lvl3pPr marL="3086531" indent="-617304" algn="l" defTabSz="1234609" rtl="0" eaLnBrk="1" latinLnBrk="0" hangingPunct="1">
        <a:lnSpc>
          <a:spcPct val="120000"/>
        </a:lnSpc>
        <a:spcBef>
          <a:spcPts val="0"/>
        </a:spcBef>
        <a:spcAft>
          <a:spcPts val="1059"/>
        </a:spcAft>
        <a:buFont typeface="Arial"/>
        <a:buChar char="•"/>
        <a:defRPr sz="2800" b="0" kern="1200">
          <a:solidFill>
            <a:schemeClr val="tx1"/>
          </a:solidFill>
          <a:latin typeface="Poppins" pitchFamily="2" charset="77"/>
          <a:ea typeface="Poppins" pitchFamily="2" charset="77"/>
          <a:cs typeface="Poppins" pitchFamily="2" charset="77"/>
        </a:defRPr>
      </a:lvl3pPr>
      <a:lvl4pPr marL="4321141" indent="-617304" algn="l" defTabSz="1234609" rtl="0" eaLnBrk="1" latinLnBrk="0" hangingPunct="1">
        <a:lnSpc>
          <a:spcPct val="120000"/>
        </a:lnSpc>
        <a:spcBef>
          <a:spcPts val="0"/>
        </a:spcBef>
        <a:spcAft>
          <a:spcPts val="1059"/>
        </a:spcAft>
        <a:buFont typeface="Arial"/>
        <a:buChar char="–"/>
        <a:defRPr sz="2800" b="0" kern="1200">
          <a:solidFill>
            <a:schemeClr val="tx1"/>
          </a:solidFill>
          <a:latin typeface="Poppins" pitchFamily="2" charset="77"/>
          <a:ea typeface="Poppins" pitchFamily="2" charset="77"/>
          <a:cs typeface="Poppins" pitchFamily="2" charset="77"/>
        </a:defRPr>
      </a:lvl4pPr>
      <a:lvl5pPr marL="5555756" indent="-617304" algn="l" defTabSz="1234609" rtl="0" eaLnBrk="1" latinLnBrk="0" hangingPunct="1">
        <a:spcBef>
          <a:spcPct val="20000"/>
        </a:spcBef>
        <a:buFont typeface="Arial"/>
        <a:buChar char="»"/>
        <a:defRPr sz="2908" b="0" kern="1200">
          <a:solidFill>
            <a:schemeClr val="accent6">
              <a:lumMod val="75000"/>
            </a:schemeClr>
          </a:solidFill>
          <a:latin typeface="Franklin Gothic Book" charset="0"/>
          <a:ea typeface="Franklin Gothic Book" charset="0"/>
          <a:cs typeface="Franklin Gothic Book" charset="0"/>
        </a:defRPr>
      </a:lvl5pPr>
      <a:lvl6pPr marL="6790368" indent="-617304" algn="l" defTabSz="1234609" rtl="0" eaLnBrk="1" latinLnBrk="0" hangingPunct="1">
        <a:spcBef>
          <a:spcPct val="20000"/>
        </a:spcBef>
        <a:buFont typeface="Arial"/>
        <a:buChar char="•"/>
        <a:defRPr sz="5333" kern="1200">
          <a:solidFill>
            <a:schemeClr val="tx1"/>
          </a:solidFill>
          <a:latin typeface="+mn-lt"/>
          <a:ea typeface="+mn-ea"/>
          <a:cs typeface="+mn-cs"/>
        </a:defRPr>
      </a:lvl6pPr>
      <a:lvl7pPr marL="8024982" indent="-617304" algn="l" defTabSz="1234609" rtl="0" eaLnBrk="1" latinLnBrk="0" hangingPunct="1">
        <a:spcBef>
          <a:spcPct val="20000"/>
        </a:spcBef>
        <a:buFont typeface="Arial"/>
        <a:buChar char="•"/>
        <a:defRPr sz="5333" kern="1200">
          <a:solidFill>
            <a:schemeClr val="tx1"/>
          </a:solidFill>
          <a:latin typeface="+mn-lt"/>
          <a:ea typeface="+mn-ea"/>
          <a:cs typeface="+mn-cs"/>
        </a:defRPr>
      </a:lvl7pPr>
      <a:lvl8pPr marL="9259591" indent="-617304" algn="l" defTabSz="1234609" rtl="0" eaLnBrk="1" latinLnBrk="0" hangingPunct="1">
        <a:spcBef>
          <a:spcPct val="20000"/>
        </a:spcBef>
        <a:buFont typeface="Arial"/>
        <a:buChar char="•"/>
        <a:defRPr sz="5333" kern="1200">
          <a:solidFill>
            <a:schemeClr val="tx1"/>
          </a:solidFill>
          <a:latin typeface="+mn-lt"/>
          <a:ea typeface="+mn-ea"/>
          <a:cs typeface="+mn-cs"/>
        </a:defRPr>
      </a:lvl8pPr>
      <a:lvl9pPr marL="10494205" indent="-617304" algn="l" defTabSz="1234609" rtl="0" eaLnBrk="1" latinLnBrk="0" hangingPunct="1">
        <a:spcBef>
          <a:spcPct val="20000"/>
        </a:spcBef>
        <a:buFont typeface="Arial"/>
        <a:buChar char="•"/>
        <a:defRPr sz="5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34609" rtl="0" eaLnBrk="1" latinLnBrk="0" hangingPunct="1">
        <a:defRPr sz="4848" kern="1200">
          <a:solidFill>
            <a:schemeClr val="tx1"/>
          </a:solidFill>
          <a:latin typeface="+mn-lt"/>
          <a:ea typeface="+mn-ea"/>
          <a:cs typeface="+mn-cs"/>
        </a:defRPr>
      </a:lvl1pPr>
      <a:lvl2pPr marL="1234609" algn="l" defTabSz="1234609" rtl="0" eaLnBrk="1" latinLnBrk="0" hangingPunct="1">
        <a:defRPr sz="4848" kern="1200">
          <a:solidFill>
            <a:schemeClr val="tx1"/>
          </a:solidFill>
          <a:latin typeface="+mn-lt"/>
          <a:ea typeface="+mn-ea"/>
          <a:cs typeface="+mn-cs"/>
        </a:defRPr>
      </a:lvl2pPr>
      <a:lvl3pPr marL="2469225" algn="l" defTabSz="1234609" rtl="0" eaLnBrk="1" latinLnBrk="0" hangingPunct="1">
        <a:defRPr sz="4848" kern="1200">
          <a:solidFill>
            <a:schemeClr val="tx1"/>
          </a:solidFill>
          <a:latin typeface="+mn-lt"/>
          <a:ea typeface="+mn-ea"/>
          <a:cs typeface="+mn-cs"/>
        </a:defRPr>
      </a:lvl3pPr>
      <a:lvl4pPr marL="3703835" algn="l" defTabSz="1234609" rtl="0" eaLnBrk="1" latinLnBrk="0" hangingPunct="1">
        <a:defRPr sz="4848" kern="1200">
          <a:solidFill>
            <a:schemeClr val="tx1"/>
          </a:solidFill>
          <a:latin typeface="+mn-lt"/>
          <a:ea typeface="+mn-ea"/>
          <a:cs typeface="+mn-cs"/>
        </a:defRPr>
      </a:lvl4pPr>
      <a:lvl5pPr marL="4938451" algn="l" defTabSz="1234609" rtl="0" eaLnBrk="1" latinLnBrk="0" hangingPunct="1">
        <a:defRPr sz="4848" kern="1200">
          <a:solidFill>
            <a:schemeClr val="tx1"/>
          </a:solidFill>
          <a:latin typeface="+mn-lt"/>
          <a:ea typeface="+mn-ea"/>
          <a:cs typeface="+mn-cs"/>
        </a:defRPr>
      </a:lvl5pPr>
      <a:lvl6pPr marL="6173062" algn="l" defTabSz="1234609" rtl="0" eaLnBrk="1" latinLnBrk="0" hangingPunct="1">
        <a:defRPr sz="4848" kern="1200">
          <a:solidFill>
            <a:schemeClr val="tx1"/>
          </a:solidFill>
          <a:latin typeface="+mn-lt"/>
          <a:ea typeface="+mn-ea"/>
          <a:cs typeface="+mn-cs"/>
        </a:defRPr>
      </a:lvl6pPr>
      <a:lvl7pPr marL="7407672" algn="l" defTabSz="1234609" rtl="0" eaLnBrk="1" latinLnBrk="0" hangingPunct="1">
        <a:defRPr sz="4848" kern="1200">
          <a:solidFill>
            <a:schemeClr val="tx1"/>
          </a:solidFill>
          <a:latin typeface="+mn-lt"/>
          <a:ea typeface="+mn-ea"/>
          <a:cs typeface="+mn-cs"/>
        </a:defRPr>
      </a:lvl7pPr>
      <a:lvl8pPr marL="8642286" algn="l" defTabSz="1234609" rtl="0" eaLnBrk="1" latinLnBrk="0" hangingPunct="1">
        <a:defRPr sz="4848" kern="1200">
          <a:solidFill>
            <a:schemeClr val="tx1"/>
          </a:solidFill>
          <a:latin typeface="+mn-lt"/>
          <a:ea typeface="+mn-ea"/>
          <a:cs typeface="+mn-cs"/>
        </a:defRPr>
      </a:lvl8pPr>
      <a:lvl9pPr marL="9876895" algn="l" defTabSz="1234609" rtl="0" eaLnBrk="1" latinLnBrk="0" hangingPunct="1">
        <a:defRPr sz="484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 logo with white text">
            <a:extLst>
              <a:ext uri="{FF2B5EF4-FFF2-40B4-BE49-F238E27FC236}">
                <a16:creationId xmlns:a16="http://schemas.microsoft.com/office/drawing/2014/main" id="{6E692CA3-1F01-9555-0D99-A1166952D396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3"/>
          <a:stretch>
            <a:fillRect/>
          </a:stretch>
        </p:blipFill>
        <p:spPr>
          <a:xfrm>
            <a:off x="2279016" y="3638551"/>
            <a:ext cx="6560184" cy="6560184"/>
          </a:xfr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F1574653-DAF8-2B29-D4B2-8C46CC8379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95338" y="3524880"/>
            <a:ext cx="11950262" cy="5078313"/>
          </a:xfrm>
        </p:spPr>
        <p:txBody>
          <a:bodyPr/>
          <a:lstStyle/>
          <a:p>
            <a:r>
              <a:rPr lang="en-US" dirty="0"/>
              <a:t>Hazing Prevention Activity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9995339" y="9475255"/>
            <a:ext cx="11950262" cy="742767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8084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F5CBF6E-F3FE-0BEE-58B0-6EF8FB4524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Small Group Discussion – List of Activities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DFF77ED-356D-3530-BE3C-54CEB99705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85800" indent="-6858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4800" kern="100" dirty="0">
                <a:latin typeface="Proxima Nova Alt Lt" panose="02000506030000020004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Scavenger Hunt</a:t>
            </a:r>
            <a:endParaRPr lang="en-US" sz="48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85800" indent="-6858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4800" kern="100" dirty="0">
                <a:latin typeface="Proxima Nova Alt Lt" panose="02000506030000020004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Studying/Study Hours</a:t>
            </a:r>
            <a:endParaRPr lang="en-US" sz="48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85800" indent="-6858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4800" kern="100" dirty="0">
                <a:latin typeface="Proxima Nova Alt Lt" panose="02000506030000020004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Singing/Skits</a:t>
            </a:r>
            <a:endParaRPr lang="en-US" sz="48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85800" indent="-6858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4800" kern="100" dirty="0">
                <a:latin typeface="Proxima Nova Alt Lt" panose="02000506030000020004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Clothing Expectations or Requirements</a:t>
            </a:r>
            <a:endParaRPr lang="en-US" sz="48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85800" indent="-6858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4800" kern="100" dirty="0">
                <a:latin typeface="Proxima Nova Alt Lt" panose="02000506030000020004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Workouts</a:t>
            </a:r>
            <a:endParaRPr lang="en-US" sz="48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85800" indent="-6858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4800" kern="100" dirty="0">
                <a:latin typeface="Proxima Nova Alt Lt" panose="02000506030000020004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New Member Meetings</a:t>
            </a:r>
            <a:endParaRPr lang="en-US" sz="48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85800" indent="-685800">
              <a:lnSpc>
                <a:spcPct val="107000"/>
              </a:lnSpc>
              <a:spcBef>
                <a:spcPts val="0"/>
              </a:spcBef>
              <a:spcAft>
                <a:spcPts val="1600"/>
              </a:spcAft>
              <a:buFont typeface="Symbol" panose="05050102010706020507" pitchFamily="18" charset="2"/>
              <a:buChar char=""/>
            </a:pPr>
            <a:r>
              <a:rPr lang="en-US" sz="4800" kern="100" dirty="0">
                <a:latin typeface="Proxima Nova Alt Lt" panose="02000506030000020004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Demonstration of Knowledge/Tests/Recitation</a:t>
            </a:r>
            <a:endParaRPr lang="en-US" sz="48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2292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F5CBF6E-F3FE-0BEE-58B0-6EF8FB4524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33653" y="5501526"/>
            <a:ext cx="7129454" cy="2318844"/>
          </a:xfrm>
        </p:spPr>
        <p:txBody>
          <a:bodyPr wrap="square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5000" dirty="0"/>
              <a:t>Small Group Discussion</a:t>
            </a:r>
          </a:p>
        </p:txBody>
      </p:sp>
      <p:graphicFrame>
        <p:nvGraphicFramePr>
          <p:cNvPr id="5" name="Content Placeholder 1">
            <a:extLst>
              <a:ext uri="{FF2B5EF4-FFF2-40B4-BE49-F238E27FC236}">
                <a16:creationId xmlns:a16="http://schemas.microsoft.com/office/drawing/2014/main" id="{50FE5C7D-1595-CC50-9DB5-4908A20A12D4}"/>
              </a:ext>
            </a:extLst>
          </p:cNvPr>
          <p:cNvGraphicFramePr>
            <a:graphicFrameLocks noGrp="1"/>
          </p:cNvGraphicFramePr>
          <p:nvPr>
            <p:ph type="chart" sz="quarter" idx="12"/>
            <p:extLst>
              <p:ext uri="{D42A27DB-BD31-4B8C-83A1-F6EECF244321}">
                <p14:modId xmlns:p14="http://schemas.microsoft.com/office/powerpoint/2010/main" val="2067600284"/>
              </p:ext>
            </p:extLst>
          </p:nvPr>
        </p:nvGraphicFramePr>
        <p:xfrm>
          <a:off x="2140721" y="2173027"/>
          <a:ext cx="12112761" cy="97141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15815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CF28A58-9973-9639-CE43-83F348BFB2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8428" y="4690728"/>
            <a:ext cx="15373945" cy="3447098"/>
          </a:xfrm>
        </p:spPr>
        <p:txBody>
          <a:bodyPr anchor="b">
            <a:normAutofit/>
          </a:bodyPr>
          <a:lstStyle/>
          <a:p>
            <a:r>
              <a:rPr lang="en-US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159812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SU Find Your Energy">
      <a:dk1>
        <a:srgbClr val="59595B"/>
      </a:dk1>
      <a:lt1>
        <a:srgbClr val="FFFFFF"/>
      </a:lt1>
      <a:dk2>
        <a:srgbClr val="1E4D2B"/>
      </a:dk2>
      <a:lt2>
        <a:srgbClr val="C8C371"/>
      </a:lt2>
      <a:accent1>
        <a:srgbClr val="82C403"/>
      </a:accent1>
      <a:accent2>
        <a:srgbClr val="CFFC00"/>
      </a:accent2>
      <a:accent3>
        <a:srgbClr val="E56954"/>
      </a:accent3>
      <a:accent4>
        <a:srgbClr val="008FB2"/>
      </a:accent4>
      <a:accent5>
        <a:srgbClr val="7E5373"/>
      </a:accent5>
      <a:accent6>
        <a:srgbClr val="FEC037"/>
      </a:accent6>
      <a:hlink>
        <a:srgbClr val="3246A4"/>
      </a:hlink>
      <a:folHlink>
        <a:srgbClr val="6B156C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c5f8d63-b6c4-40ae-9185-1e4e0cb2dd49">
      <Terms xmlns="http://schemas.microsoft.com/office/infopath/2007/PartnerControls"/>
    </lcf76f155ced4ddcb4097134ff3c332f>
    <TaxCatchAll xmlns="ddc1da2f-af3c-494e-ab93-acfb053fb369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8FC316F6C4C1D4EAF123E173E61E0FF" ma:contentTypeVersion="14" ma:contentTypeDescription="Create a new document." ma:contentTypeScope="" ma:versionID="9a7677e2343263e815cc7350d4f69ea4">
  <xsd:schema xmlns:xsd="http://www.w3.org/2001/XMLSchema" xmlns:xs="http://www.w3.org/2001/XMLSchema" xmlns:p="http://schemas.microsoft.com/office/2006/metadata/properties" xmlns:ns2="8c5f8d63-b6c4-40ae-9185-1e4e0cb2dd49" xmlns:ns3="ddc1da2f-af3c-494e-ab93-acfb053fb369" targetNamespace="http://schemas.microsoft.com/office/2006/metadata/properties" ma:root="true" ma:fieldsID="f1d8061484e4c0f0a15b916c533c52ec" ns2:_="" ns3:_="">
    <xsd:import namespace="8c5f8d63-b6c4-40ae-9185-1e4e0cb2dd49"/>
    <xsd:import namespace="ddc1da2f-af3c-494e-ab93-acfb053fb36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c5f8d63-b6c4-40ae-9185-1e4e0cb2dd4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5809afe7-41e7-411a-ade2-84efccde1b3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c1da2f-af3c-494e-ab93-acfb053fb369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27ac6037-f523-4e86-a0a3-4b3aa11d20e5}" ma:internalName="TaxCatchAll" ma:showField="CatchAllData" ma:web="ddc1da2f-af3c-494e-ab93-acfb053fb36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89597C8-608F-4E01-A6D0-7018167CD400}">
  <ds:schemaRefs>
    <ds:schemaRef ds:uri="http://schemas.microsoft.com/office/2006/metadata/properties"/>
    <ds:schemaRef ds:uri="http://schemas.microsoft.com/office/infopath/2007/PartnerControls"/>
    <ds:schemaRef ds:uri="8c5f8d63-b6c4-40ae-9185-1e4e0cb2dd49"/>
    <ds:schemaRef ds:uri="ddc1da2f-af3c-494e-ab93-acfb053fb369"/>
  </ds:schemaRefs>
</ds:datastoreItem>
</file>

<file path=customXml/itemProps2.xml><?xml version="1.0" encoding="utf-8"?>
<ds:datastoreItem xmlns:ds="http://schemas.openxmlformats.org/officeDocument/2006/customXml" ds:itemID="{15E0705A-9505-4F5B-9A40-C9EA32BC483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38579CA-5F74-4F66-B1C7-D302E9C5D7E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c5f8d63-b6c4-40ae-9185-1e4e0cb2dd49"/>
    <ds:schemaRef ds:uri="ddc1da2f-af3c-494e-ab93-acfb053fb36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7038</TotalTime>
  <Words>87</Words>
  <Application>Microsoft Office PowerPoint</Application>
  <PresentationFormat>Custom</PresentationFormat>
  <Paragraphs>16</Paragraphs>
  <Slides>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Arial</vt:lpstr>
      <vt:lpstr>Calibri</vt:lpstr>
      <vt:lpstr>Franklin Gothic Book</vt:lpstr>
      <vt:lpstr>Klavika Rg</vt:lpstr>
      <vt:lpstr>Poppins</vt:lpstr>
      <vt:lpstr>Proxima Nova Alt Lt</vt:lpstr>
      <vt:lpstr>Symbol</vt:lpstr>
      <vt:lpstr>Office Theme</vt:lpstr>
      <vt:lpstr>Hazing Prevention Activity</vt:lpstr>
      <vt:lpstr>Small Group Discussion – List of Activities</vt:lpstr>
      <vt:lpstr>Small Group Discussion</vt:lpstr>
      <vt:lpstr>Questions?</vt:lpstr>
    </vt:vector>
  </TitlesOfParts>
  <Company>Colorado State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Ari Curtis</dc:creator>
  <cp:lastModifiedBy>Sell,Lindsay</cp:lastModifiedBy>
  <cp:revision>204</cp:revision>
  <dcterms:created xsi:type="dcterms:W3CDTF">2015-06-30T23:05:53Z</dcterms:created>
  <dcterms:modified xsi:type="dcterms:W3CDTF">2025-09-14T20:42:45Z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0x01010098FC316F6C4C1D4EAF123E173E61E0FF</vt:lpwstr>
  </property>
  <property fmtid="{D5CDD505-2E9C-101B-9397-08002B2CF9AE}" pid="3" name="Order">
    <vt:r8>4962200</vt:r8>
  </property>
  <property fmtid="{D5CDD505-2E9C-101B-9397-08002B2CF9AE}" pid="4" name="MediaServiceImageTags">
    <vt:lpwstr/>
  </property>
</Properties>
</file>